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46"/>
  </p:notesMasterIdLst>
  <p:sldIdLst>
    <p:sldId id="256" r:id="rId2"/>
    <p:sldId id="257" r:id="rId3"/>
    <p:sldId id="258" r:id="rId4"/>
    <p:sldId id="259" r:id="rId5"/>
    <p:sldId id="275" r:id="rId6"/>
    <p:sldId id="262" r:id="rId7"/>
    <p:sldId id="271" r:id="rId8"/>
    <p:sldId id="263" r:id="rId9"/>
    <p:sldId id="264" r:id="rId10"/>
    <p:sldId id="265" r:id="rId11"/>
    <p:sldId id="276" r:id="rId12"/>
    <p:sldId id="266" r:id="rId13"/>
    <p:sldId id="267" r:id="rId14"/>
    <p:sldId id="268" r:id="rId15"/>
    <p:sldId id="269" r:id="rId16"/>
    <p:sldId id="296" r:id="rId17"/>
    <p:sldId id="297" r:id="rId18"/>
    <p:sldId id="298" r:id="rId19"/>
    <p:sldId id="299" r:id="rId20"/>
    <p:sldId id="300" r:id="rId21"/>
    <p:sldId id="301"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72" r:id="rId36"/>
    <p:sldId id="291" r:id="rId37"/>
    <p:sldId id="292" r:id="rId38"/>
    <p:sldId id="293" r:id="rId39"/>
    <p:sldId id="302" r:id="rId40"/>
    <p:sldId id="303" r:id="rId41"/>
    <p:sldId id="304" r:id="rId42"/>
    <p:sldId id="305" r:id="rId43"/>
    <p:sldId id="273" r:id="rId44"/>
    <p:sldId id="29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64"/>
    <p:restoredTop sz="94652"/>
  </p:normalViewPr>
  <p:slideViewPr>
    <p:cSldViewPr snapToGrid="0">
      <p:cViewPr varScale="1">
        <p:scale>
          <a:sx n="74" d="100"/>
          <a:sy n="74" d="100"/>
        </p:scale>
        <p:origin x="4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C05E61-ED78-48E1-9620-368DC19BD1C5}"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5A72D428-19AC-4862-8BB2-7BA9EED59340}">
      <dgm:prSet/>
      <dgm:spPr/>
      <dgm:t>
        <a:bodyPr/>
        <a:lstStyle/>
        <a:p>
          <a:r>
            <a:rPr lang="en-IN"/>
            <a:t>Agenda</a:t>
          </a:r>
          <a:endParaRPr lang="en-US"/>
        </a:p>
      </dgm:t>
    </dgm:pt>
    <dgm:pt modelId="{EA0229F9-FF00-46B8-8749-E476DDD6156E}" type="parTrans" cxnId="{4374D71B-21E9-41DA-B069-4B3FC9FE1BFA}">
      <dgm:prSet/>
      <dgm:spPr/>
      <dgm:t>
        <a:bodyPr/>
        <a:lstStyle/>
        <a:p>
          <a:endParaRPr lang="en-US"/>
        </a:p>
      </dgm:t>
    </dgm:pt>
    <dgm:pt modelId="{F47FB4BE-87A5-47D9-A521-EFF68CE619F5}" type="sibTrans" cxnId="{4374D71B-21E9-41DA-B069-4B3FC9FE1BFA}">
      <dgm:prSet/>
      <dgm:spPr/>
      <dgm:t>
        <a:bodyPr/>
        <a:lstStyle/>
        <a:p>
          <a:endParaRPr lang="en-US"/>
        </a:p>
      </dgm:t>
    </dgm:pt>
    <dgm:pt modelId="{E5B1C8C3-B9E6-43A3-A259-435FC56FF92A}">
      <dgm:prSet/>
      <dgm:spPr/>
      <dgm:t>
        <a:bodyPr/>
        <a:lstStyle/>
        <a:p>
          <a:r>
            <a:rPr lang="en-IN"/>
            <a:t>Team Member Roles and Responsibilities</a:t>
          </a:r>
          <a:endParaRPr lang="en-US"/>
        </a:p>
      </dgm:t>
    </dgm:pt>
    <dgm:pt modelId="{76FFDC5A-35C2-4C77-88C2-F642BB26356D}" type="parTrans" cxnId="{78D4E93C-EC77-420E-92A2-8477274B9572}">
      <dgm:prSet/>
      <dgm:spPr/>
      <dgm:t>
        <a:bodyPr/>
        <a:lstStyle/>
        <a:p>
          <a:endParaRPr lang="en-US"/>
        </a:p>
      </dgm:t>
    </dgm:pt>
    <dgm:pt modelId="{72907FC9-154E-4A19-9D90-E16C36F5B29B}" type="sibTrans" cxnId="{78D4E93C-EC77-420E-92A2-8477274B9572}">
      <dgm:prSet/>
      <dgm:spPr/>
      <dgm:t>
        <a:bodyPr/>
        <a:lstStyle/>
        <a:p>
          <a:endParaRPr lang="en-US"/>
        </a:p>
      </dgm:t>
    </dgm:pt>
    <dgm:pt modelId="{68DDCE39-0A64-4943-A4D8-8AFC0EF28428}">
      <dgm:prSet/>
      <dgm:spPr/>
      <dgm:t>
        <a:bodyPr/>
        <a:lstStyle/>
        <a:p>
          <a:r>
            <a:rPr lang="en-IN"/>
            <a:t>Improvements from Professor Feedback</a:t>
          </a:r>
          <a:endParaRPr lang="en-US"/>
        </a:p>
      </dgm:t>
    </dgm:pt>
    <dgm:pt modelId="{7702A791-6ECD-4BAD-A476-01241E04D45C}" type="parTrans" cxnId="{2F824003-232C-4FF4-8E80-3929FF0756A4}">
      <dgm:prSet/>
      <dgm:spPr/>
      <dgm:t>
        <a:bodyPr/>
        <a:lstStyle/>
        <a:p>
          <a:endParaRPr lang="en-US"/>
        </a:p>
      </dgm:t>
    </dgm:pt>
    <dgm:pt modelId="{A65D2D98-19AB-4623-BC1C-FBDFDDE5D697}" type="sibTrans" cxnId="{2F824003-232C-4FF4-8E80-3929FF0756A4}">
      <dgm:prSet/>
      <dgm:spPr/>
      <dgm:t>
        <a:bodyPr/>
        <a:lstStyle/>
        <a:p>
          <a:endParaRPr lang="en-US"/>
        </a:p>
      </dgm:t>
    </dgm:pt>
    <dgm:pt modelId="{2F1470AD-BB62-4460-82AA-BEB4E53D634E}">
      <dgm:prSet/>
      <dgm:spPr/>
      <dgm:t>
        <a:bodyPr/>
        <a:lstStyle/>
        <a:p>
          <a:r>
            <a:rPr lang="en-IN"/>
            <a:t>Project Description</a:t>
          </a:r>
          <a:endParaRPr lang="en-US"/>
        </a:p>
      </dgm:t>
    </dgm:pt>
    <dgm:pt modelId="{749A6224-5744-4409-8ED7-A51C603B036A}" type="parTrans" cxnId="{9619DBFA-02B2-40DC-9519-6D71467FD79B}">
      <dgm:prSet/>
      <dgm:spPr/>
      <dgm:t>
        <a:bodyPr/>
        <a:lstStyle/>
        <a:p>
          <a:endParaRPr lang="en-US"/>
        </a:p>
      </dgm:t>
    </dgm:pt>
    <dgm:pt modelId="{64065284-C6CC-4597-84FE-1F3BBB5E7EEB}" type="sibTrans" cxnId="{9619DBFA-02B2-40DC-9519-6D71467FD79B}">
      <dgm:prSet/>
      <dgm:spPr/>
      <dgm:t>
        <a:bodyPr/>
        <a:lstStyle/>
        <a:p>
          <a:endParaRPr lang="en-US"/>
        </a:p>
      </dgm:t>
    </dgm:pt>
    <dgm:pt modelId="{84B618FA-0572-4F35-85B2-4C7EE3519B13}">
      <dgm:prSet/>
      <dgm:spPr/>
      <dgm:t>
        <a:bodyPr/>
        <a:lstStyle/>
        <a:p>
          <a:r>
            <a:rPr lang="en-IN"/>
            <a:t>Team Working Agreement</a:t>
          </a:r>
          <a:endParaRPr lang="en-US"/>
        </a:p>
      </dgm:t>
    </dgm:pt>
    <dgm:pt modelId="{52AB64AD-6A2C-4567-A9EB-1FFB09466A8D}" type="parTrans" cxnId="{434F25C9-C78D-4380-82D1-13585F45325E}">
      <dgm:prSet/>
      <dgm:spPr/>
      <dgm:t>
        <a:bodyPr/>
        <a:lstStyle/>
        <a:p>
          <a:endParaRPr lang="en-US"/>
        </a:p>
      </dgm:t>
    </dgm:pt>
    <dgm:pt modelId="{3CDC0D38-E845-4FDC-8139-84D324F87EF7}" type="sibTrans" cxnId="{434F25C9-C78D-4380-82D1-13585F45325E}">
      <dgm:prSet/>
      <dgm:spPr/>
      <dgm:t>
        <a:bodyPr/>
        <a:lstStyle/>
        <a:p>
          <a:endParaRPr lang="en-US"/>
        </a:p>
      </dgm:t>
    </dgm:pt>
    <dgm:pt modelId="{A3146622-A1E4-4667-B420-4D2F9D10340E}">
      <dgm:prSet/>
      <dgm:spPr/>
      <dgm:t>
        <a:bodyPr/>
        <a:lstStyle/>
        <a:p>
          <a:r>
            <a:rPr lang="en-IN"/>
            <a:t>Personas</a:t>
          </a:r>
          <a:endParaRPr lang="en-US"/>
        </a:p>
      </dgm:t>
    </dgm:pt>
    <dgm:pt modelId="{E514C420-C573-4705-ACCA-1AC82877A6B4}" type="parTrans" cxnId="{8F3278D2-DDC2-447E-B85F-1EF7147635BB}">
      <dgm:prSet/>
      <dgm:spPr/>
      <dgm:t>
        <a:bodyPr/>
        <a:lstStyle/>
        <a:p>
          <a:endParaRPr lang="en-US"/>
        </a:p>
      </dgm:t>
    </dgm:pt>
    <dgm:pt modelId="{0FFF3647-FF61-4765-824B-78602BB086A9}" type="sibTrans" cxnId="{8F3278D2-DDC2-447E-B85F-1EF7147635BB}">
      <dgm:prSet/>
      <dgm:spPr/>
      <dgm:t>
        <a:bodyPr/>
        <a:lstStyle/>
        <a:p>
          <a:endParaRPr lang="en-US"/>
        </a:p>
      </dgm:t>
    </dgm:pt>
    <dgm:pt modelId="{8FE10D50-1C6C-4E40-B501-BDA4D21FC56B}">
      <dgm:prSet/>
      <dgm:spPr/>
      <dgm:t>
        <a:bodyPr/>
        <a:lstStyle/>
        <a:p>
          <a:r>
            <a:rPr lang="en-IN"/>
            <a:t>MVP</a:t>
          </a:r>
          <a:endParaRPr lang="en-US"/>
        </a:p>
      </dgm:t>
    </dgm:pt>
    <dgm:pt modelId="{50BBD510-9F82-4CB9-B58D-64CF8B8D9C4C}" type="parTrans" cxnId="{FA84E4C3-85DB-4EBE-BDA0-A96F4093DFA8}">
      <dgm:prSet/>
      <dgm:spPr/>
      <dgm:t>
        <a:bodyPr/>
        <a:lstStyle/>
        <a:p>
          <a:endParaRPr lang="en-US"/>
        </a:p>
      </dgm:t>
    </dgm:pt>
    <dgm:pt modelId="{CAF38556-9968-48C2-A76D-E134EC4B8796}" type="sibTrans" cxnId="{FA84E4C3-85DB-4EBE-BDA0-A96F4093DFA8}">
      <dgm:prSet/>
      <dgm:spPr/>
      <dgm:t>
        <a:bodyPr/>
        <a:lstStyle/>
        <a:p>
          <a:endParaRPr lang="en-US"/>
        </a:p>
      </dgm:t>
    </dgm:pt>
    <dgm:pt modelId="{79712014-7823-4707-9962-0DF131013AB9}">
      <dgm:prSet/>
      <dgm:spPr/>
      <dgm:t>
        <a:bodyPr/>
        <a:lstStyle/>
        <a:p>
          <a:r>
            <a:rPr lang="en-IN"/>
            <a:t>Technologies</a:t>
          </a:r>
          <a:endParaRPr lang="en-US"/>
        </a:p>
      </dgm:t>
    </dgm:pt>
    <dgm:pt modelId="{AB0FAF2D-0821-4AD9-A28F-4EB3730C563D}" type="parTrans" cxnId="{4B632AA3-2171-4B24-9F3A-29598C6C7ECC}">
      <dgm:prSet/>
      <dgm:spPr/>
      <dgm:t>
        <a:bodyPr/>
        <a:lstStyle/>
        <a:p>
          <a:endParaRPr lang="en-US"/>
        </a:p>
      </dgm:t>
    </dgm:pt>
    <dgm:pt modelId="{7FFC8850-56EC-4592-8BCC-06F71FA83B08}" type="sibTrans" cxnId="{4B632AA3-2171-4B24-9F3A-29598C6C7ECC}">
      <dgm:prSet/>
      <dgm:spPr/>
      <dgm:t>
        <a:bodyPr/>
        <a:lstStyle/>
        <a:p>
          <a:endParaRPr lang="en-US"/>
        </a:p>
      </dgm:t>
    </dgm:pt>
    <dgm:pt modelId="{41B2289A-759B-4CE6-A9EE-1CF6EFDE4243}">
      <dgm:prSet/>
      <dgm:spPr/>
      <dgm:t>
        <a:bodyPr/>
        <a:lstStyle/>
        <a:p>
          <a:r>
            <a:rPr lang="en-IN"/>
            <a:t>Algorithms</a:t>
          </a:r>
          <a:endParaRPr lang="en-US"/>
        </a:p>
      </dgm:t>
    </dgm:pt>
    <dgm:pt modelId="{7E862E3E-F1D1-4DD5-94BC-27D873713782}" type="parTrans" cxnId="{D2FE5978-6FC5-4766-A75D-AEA48BC9A047}">
      <dgm:prSet/>
      <dgm:spPr/>
      <dgm:t>
        <a:bodyPr/>
        <a:lstStyle/>
        <a:p>
          <a:endParaRPr lang="en-US"/>
        </a:p>
      </dgm:t>
    </dgm:pt>
    <dgm:pt modelId="{B08FA1B8-339A-44BD-8F1C-B26FC1D06238}" type="sibTrans" cxnId="{D2FE5978-6FC5-4766-A75D-AEA48BC9A047}">
      <dgm:prSet/>
      <dgm:spPr/>
      <dgm:t>
        <a:bodyPr/>
        <a:lstStyle/>
        <a:p>
          <a:endParaRPr lang="en-US"/>
        </a:p>
      </dgm:t>
    </dgm:pt>
    <dgm:pt modelId="{0115A7DD-038A-4E8B-80B1-FB920139EEBC}">
      <dgm:prSet/>
      <dgm:spPr/>
      <dgm:t>
        <a:bodyPr/>
        <a:lstStyle/>
        <a:p>
          <a:r>
            <a:rPr lang="en-IN"/>
            <a:t>Diagrams</a:t>
          </a:r>
          <a:endParaRPr lang="en-US"/>
        </a:p>
      </dgm:t>
    </dgm:pt>
    <dgm:pt modelId="{1568DB43-3904-4B9D-8579-70673E20D1A3}" type="parTrans" cxnId="{A6232CCD-2137-4D32-8709-851C2EC22AEC}">
      <dgm:prSet/>
      <dgm:spPr/>
      <dgm:t>
        <a:bodyPr/>
        <a:lstStyle/>
        <a:p>
          <a:endParaRPr lang="en-US"/>
        </a:p>
      </dgm:t>
    </dgm:pt>
    <dgm:pt modelId="{48256F1F-6094-41FB-9EE7-FFFC53361C08}" type="sibTrans" cxnId="{A6232CCD-2137-4D32-8709-851C2EC22AEC}">
      <dgm:prSet/>
      <dgm:spPr/>
      <dgm:t>
        <a:bodyPr/>
        <a:lstStyle/>
        <a:p>
          <a:endParaRPr lang="en-US"/>
        </a:p>
      </dgm:t>
    </dgm:pt>
    <dgm:pt modelId="{1E4E142B-DAFA-4DD3-8053-A024C61AF3B4}">
      <dgm:prSet/>
      <dgm:spPr/>
      <dgm:t>
        <a:bodyPr/>
        <a:lstStyle/>
        <a:p>
          <a:r>
            <a:rPr lang="en-IN"/>
            <a:t>Product Backlog</a:t>
          </a:r>
          <a:endParaRPr lang="en-US"/>
        </a:p>
      </dgm:t>
    </dgm:pt>
    <dgm:pt modelId="{B2F37A82-F0CA-4F38-BA9B-CFD02A64B0E9}" type="parTrans" cxnId="{6F3D4BAD-D501-4F2D-A256-835AD2AC1556}">
      <dgm:prSet/>
      <dgm:spPr/>
      <dgm:t>
        <a:bodyPr/>
        <a:lstStyle/>
        <a:p>
          <a:endParaRPr lang="en-US"/>
        </a:p>
      </dgm:t>
    </dgm:pt>
    <dgm:pt modelId="{546B659A-7FA8-4B0B-A873-137AA77EBCAB}" type="sibTrans" cxnId="{6F3D4BAD-D501-4F2D-A256-835AD2AC1556}">
      <dgm:prSet/>
      <dgm:spPr/>
      <dgm:t>
        <a:bodyPr/>
        <a:lstStyle/>
        <a:p>
          <a:endParaRPr lang="en-US"/>
        </a:p>
      </dgm:t>
    </dgm:pt>
    <dgm:pt modelId="{1C446B59-D6F5-4019-895E-E95E06291A79}">
      <dgm:prSet/>
      <dgm:spPr/>
      <dgm:t>
        <a:bodyPr/>
        <a:lstStyle/>
        <a:p>
          <a:r>
            <a:rPr lang="en-IN"/>
            <a:t>Sprint 1 Backlog</a:t>
          </a:r>
          <a:endParaRPr lang="en-US"/>
        </a:p>
      </dgm:t>
    </dgm:pt>
    <dgm:pt modelId="{84E8A11C-52C7-4A58-AB22-7E4590FC0885}" type="parTrans" cxnId="{E8CD36C8-D9B2-4D78-8204-D30E502C688F}">
      <dgm:prSet/>
      <dgm:spPr/>
      <dgm:t>
        <a:bodyPr/>
        <a:lstStyle/>
        <a:p>
          <a:endParaRPr lang="en-US"/>
        </a:p>
      </dgm:t>
    </dgm:pt>
    <dgm:pt modelId="{8CFCC6AE-195F-40D5-B51E-3EB0AC305B2E}" type="sibTrans" cxnId="{E8CD36C8-D9B2-4D78-8204-D30E502C688F}">
      <dgm:prSet/>
      <dgm:spPr/>
      <dgm:t>
        <a:bodyPr/>
        <a:lstStyle/>
        <a:p>
          <a:endParaRPr lang="en-US"/>
        </a:p>
      </dgm:t>
    </dgm:pt>
    <dgm:pt modelId="{787BB1B2-7FA3-4A4F-96E4-8EDA7B43B3FE}">
      <dgm:prSet/>
      <dgm:spPr/>
      <dgm:t>
        <a:bodyPr/>
        <a:lstStyle/>
        <a:p>
          <a:r>
            <a:rPr lang="en-IN"/>
            <a:t>Metrics</a:t>
          </a:r>
          <a:endParaRPr lang="en-US"/>
        </a:p>
      </dgm:t>
    </dgm:pt>
    <dgm:pt modelId="{066FBE50-C210-4998-B358-F323C5ED8000}" type="parTrans" cxnId="{54861639-F9AA-4F1F-B678-D23252E3626B}">
      <dgm:prSet/>
      <dgm:spPr/>
      <dgm:t>
        <a:bodyPr/>
        <a:lstStyle/>
        <a:p>
          <a:endParaRPr lang="en-US"/>
        </a:p>
      </dgm:t>
    </dgm:pt>
    <dgm:pt modelId="{5B96F711-D88A-47BC-BD8E-FCB16C98DF05}" type="sibTrans" cxnId="{54861639-F9AA-4F1F-B678-D23252E3626B}">
      <dgm:prSet/>
      <dgm:spPr/>
      <dgm:t>
        <a:bodyPr/>
        <a:lstStyle/>
        <a:p>
          <a:endParaRPr lang="en-US"/>
        </a:p>
      </dgm:t>
    </dgm:pt>
    <dgm:pt modelId="{51D53C59-F695-4B28-9DFE-7F4D70E91190}">
      <dgm:prSet/>
      <dgm:spPr/>
      <dgm:t>
        <a:bodyPr/>
        <a:lstStyle/>
        <a:p>
          <a:r>
            <a:rPr lang="en-IN"/>
            <a:t>Retrospective</a:t>
          </a:r>
          <a:endParaRPr lang="en-US"/>
        </a:p>
      </dgm:t>
    </dgm:pt>
    <dgm:pt modelId="{2454033A-C08C-4DFB-BF6D-9779011AEA96}" type="parTrans" cxnId="{D1A184C3-4CBC-4352-B6BB-39B67E4F7C04}">
      <dgm:prSet/>
      <dgm:spPr/>
      <dgm:t>
        <a:bodyPr/>
        <a:lstStyle/>
        <a:p>
          <a:endParaRPr lang="en-US"/>
        </a:p>
      </dgm:t>
    </dgm:pt>
    <dgm:pt modelId="{4B0E8981-1EBF-4C19-A4D9-74B14189BFAF}" type="sibTrans" cxnId="{D1A184C3-4CBC-4352-B6BB-39B67E4F7C04}">
      <dgm:prSet/>
      <dgm:spPr/>
      <dgm:t>
        <a:bodyPr/>
        <a:lstStyle/>
        <a:p>
          <a:endParaRPr lang="en-US"/>
        </a:p>
      </dgm:t>
    </dgm:pt>
    <dgm:pt modelId="{E84FF201-661C-4D10-BA95-27D303CDFE75}">
      <dgm:prSet/>
      <dgm:spPr/>
      <dgm:t>
        <a:bodyPr/>
        <a:lstStyle/>
        <a:p>
          <a:r>
            <a:rPr lang="en-IN"/>
            <a:t>Sprint 2</a:t>
          </a:r>
          <a:endParaRPr lang="en-US"/>
        </a:p>
      </dgm:t>
    </dgm:pt>
    <dgm:pt modelId="{3100EC66-A05F-4FBC-AB92-3463B6F92F9B}" type="parTrans" cxnId="{D8C71A19-E31D-4F4B-BDFE-27523AC0BF7F}">
      <dgm:prSet/>
      <dgm:spPr/>
      <dgm:t>
        <a:bodyPr/>
        <a:lstStyle/>
        <a:p>
          <a:endParaRPr lang="en-US"/>
        </a:p>
      </dgm:t>
    </dgm:pt>
    <dgm:pt modelId="{9B859DCD-2FF6-41E0-A4E6-960C5FA9E93E}" type="sibTrans" cxnId="{D8C71A19-E31D-4F4B-BDFE-27523AC0BF7F}">
      <dgm:prSet/>
      <dgm:spPr/>
      <dgm:t>
        <a:bodyPr/>
        <a:lstStyle/>
        <a:p>
          <a:endParaRPr lang="en-US"/>
        </a:p>
      </dgm:t>
    </dgm:pt>
    <dgm:pt modelId="{913744B5-A8C9-46A0-94D4-44D123DBFD1B}">
      <dgm:prSet/>
      <dgm:spPr/>
      <dgm:t>
        <a:bodyPr/>
        <a:lstStyle/>
        <a:p>
          <a:r>
            <a:rPr lang="en-IN" dirty="0"/>
            <a:t>Project Demo - Sprint 1</a:t>
          </a:r>
          <a:endParaRPr lang="en-US" dirty="0"/>
        </a:p>
      </dgm:t>
    </dgm:pt>
    <dgm:pt modelId="{94DB06E0-30B3-4861-AC9A-6B160022DB1A}" type="parTrans" cxnId="{6C89FA63-E8A2-4A42-932A-A8DDD827A09D}">
      <dgm:prSet/>
      <dgm:spPr/>
      <dgm:t>
        <a:bodyPr/>
        <a:lstStyle/>
        <a:p>
          <a:endParaRPr lang="en-US"/>
        </a:p>
      </dgm:t>
    </dgm:pt>
    <dgm:pt modelId="{0AD55CD9-4559-498A-8F87-D0F0BC3D9088}" type="sibTrans" cxnId="{6C89FA63-E8A2-4A42-932A-A8DDD827A09D}">
      <dgm:prSet/>
      <dgm:spPr/>
      <dgm:t>
        <a:bodyPr/>
        <a:lstStyle/>
        <a:p>
          <a:endParaRPr lang="en-US"/>
        </a:p>
      </dgm:t>
    </dgm:pt>
    <dgm:pt modelId="{421F6BD9-8EFF-4D0A-A97C-56CF33625D72}">
      <dgm:prSet/>
      <dgm:spPr/>
      <dgm:t>
        <a:bodyPr/>
        <a:lstStyle/>
        <a:p>
          <a:r>
            <a:rPr lang="en-IN"/>
            <a:t>GitHub Link</a:t>
          </a:r>
          <a:endParaRPr lang="en-US"/>
        </a:p>
      </dgm:t>
    </dgm:pt>
    <dgm:pt modelId="{19EBF92B-F4D6-4395-9A5C-92C3C9A4D254}" type="parTrans" cxnId="{ED60EFA0-4158-4A0B-A888-6733AAC71B67}">
      <dgm:prSet/>
      <dgm:spPr/>
      <dgm:t>
        <a:bodyPr/>
        <a:lstStyle/>
        <a:p>
          <a:endParaRPr lang="en-US"/>
        </a:p>
      </dgm:t>
    </dgm:pt>
    <dgm:pt modelId="{0D476C8B-39A7-4375-B7DD-BDF27BFB2339}" type="sibTrans" cxnId="{ED60EFA0-4158-4A0B-A888-6733AAC71B67}">
      <dgm:prSet/>
      <dgm:spPr/>
      <dgm:t>
        <a:bodyPr/>
        <a:lstStyle/>
        <a:p>
          <a:endParaRPr lang="en-US"/>
        </a:p>
      </dgm:t>
    </dgm:pt>
    <dgm:pt modelId="{AB7A2C9C-8F71-4EA9-8758-F78AFC0A2322}">
      <dgm:prSet/>
      <dgm:spPr/>
      <dgm:t>
        <a:bodyPr/>
        <a:lstStyle/>
        <a:p>
          <a:r>
            <a:rPr lang="en-IN"/>
            <a:t>Live Application Demo</a:t>
          </a:r>
          <a:endParaRPr lang="en-US"/>
        </a:p>
      </dgm:t>
    </dgm:pt>
    <dgm:pt modelId="{C5E9A798-F7E5-4C3A-8118-1A02672B75D9}" type="parTrans" cxnId="{0343CEBD-0567-4521-B57D-AAA49DC5742F}">
      <dgm:prSet/>
      <dgm:spPr/>
      <dgm:t>
        <a:bodyPr/>
        <a:lstStyle/>
        <a:p>
          <a:endParaRPr lang="en-US"/>
        </a:p>
      </dgm:t>
    </dgm:pt>
    <dgm:pt modelId="{AC958125-F0AA-4390-8A34-2AAA1A0C63B9}" type="sibTrans" cxnId="{0343CEBD-0567-4521-B57D-AAA49DC5742F}">
      <dgm:prSet/>
      <dgm:spPr/>
      <dgm:t>
        <a:bodyPr/>
        <a:lstStyle/>
        <a:p>
          <a:endParaRPr lang="en-US"/>
        </a:p>
      </dgm:t>
    </dgm:pt>
    <dgm:pt modelId="{CCCF30AD-A439-9D4F-B80E-683B5DB3D2FF}" type="pres">
      <dgm:prSet presAssocID="{B4C05E61-ED78-48E1-9620-368DC19BD1C5}" presName="Name0" presStyleCnt="0">
        <dgm:presLayoutVars>
          <dgm:dir/>
          <dgm:resizeHandles val="exact"/>
        </dgm:presLayoutVars>
      </dgm:prSet>
      <dgm:spPr/>
    </dgm:pt>
    <dgm:pt modelId="{9E02762A-B2D6-BD44-8F02-BB33106C9FB9}" type="pres">
      <dgm:prSet presAssocID="{5A72D428-19AC-4862-8BB2-7BA9EED59340}" presName="node" presStyleLbl="node1" presStyleIdx="0" presStyleCnt="18">
        <dgm:presLayoutVars>
          <dgm:bulletEnabled val="1"/>
        </dgm:presLayoutVars>
      </dgm:prSet>
      <dgm:spPr/>
    </dgm:pt>
    <dgm:pt modelId="{6AF28C3C-D753-7A41-A1F4-C1EBF92CB160}" type="pres">
      <dgm:prSet presAssocID="{F47FB4BE-87A5-47D9-A521-EFF68CE619F5}" presName="sibTrans" presStyleLbl="sibTrans1D1" presStyleIdx="0" presStyleCnt="17"/>
      <dgm:spPr/>
    </dgm:pt>
    <dgm:pt modelId="{E031CE9A-1D40-5042-94A3-29FDCE014E63}" type="pres">
      <dgm:prSet presAssocID="{F47FB4BE-87A5-47D9-A521-EFF68CE619F5}" presName="connectorText" presStyleLbl="sibTrans1D1" presStyleIdx="0" presStyleCnt="17"/>
      <dgm:spPr/>
    </dgm:pt>
    <dgm:pt modelId="{66D67614-2CEC-5440-8585-6B4605A8E5E0}" type="pres">
      <dgm:prSet presAssocID="{E5B1C8C3-B9E6-43A3-A259-435FC56FF92A}" presName="node" presStyleLbl="node1" presStyleIdx="1" presStyleCnt="18">
        <dgm:presLayoutVars>
          <dgm:bulletEnabled val="1"/>
        </dgm:presLayoutVars>
      </dgm:prSet>
      <dgm:spPr/>
    </dgm:pt>
    <dgm:pt modelId="{9C0410D3-BD1E-044A-B7E8-6C6096C8BAC5}" type="pres">
      <dgm:prSet presAssocID="{72907FC9-154E-4A19-9D90-E16C36F5B29B}" presName="sibTrans" presStyleLbl="sibTrans1D1" presStyleIdx="1" presStyleCnt="17"/>
      <dgm:spPr/>
    </dgm:pt>
    <dgm:pt modelId="{988E4CC9-C8AA-824C-B2E1-71A5A1F2FE9E}" type="pres">
      <dgm:prSet presAssocID="{72907FC9-154E-4A19-9D90-E16C36F5B29B}" presName="connectorText" presStyleLbl="sibTrans1D1" presStyleIdx="1" presStyleCnt="17"/>
      <dgm:spPr/>
    </dgm:pt>
    <dgm:pt modelId="{D890BC15-AB3F-E649-A9C3-EA6DA42A064B}" type="pres">
      <dgm:prSet presAssocID="{68DDCE39-0A64-4943-A4D8-8AFC0EF28428}" presName="node" presStyleLbl="node1" presStyleIdx="2" presStyleCnt="18">
        <dgm:presLayoutVars>
          <dgm:bulletEnabled val="1"/>
        </dgm:presLayoutVars>
      </dgm:prSet>
      <dgm:spPr/>
    </dgm:pt>
    <dgm:pt modelId="{CCCBEE70-61B6-B741-BB94-2F26F9BF96CE}" type="pres">
      <dgm:prSet presAssocID="{A65D2D98-19AB-4623-BC1C-FBDFDDE5D697}" presName="sibTrans" presStyleLbl="sibTrans1D1" presStyleIdx="2" presStyleCnt="17"/>
      <dgm:spPr/>
    </dgm:pt>
    <dgm:pt modelId="{80D351EB-847B-C247-A49C-374F32BF3291}" type="pres">
      <dgm:prSet presAssocID="{A65D2D98-19AB-4623-BC1C-FBDFDDE5D697}" presName="connectorText" presStyleLbl="sibTrans1D1" presStyleIdx="2" presStyleCnt="17"/>
      <dgm:spPr/>
    </dgm:pt>
    <dgm:pt modelId="{2C4E9E04-9319-FA4F-8AF2-4C0F9A9F48B0}" type="pres">
      <dgm:prSet presAssocID="{2F1470AD-BB62-4460-82AA-BEB4E53D634E}" presName="node" presStyleLbl="node1" presStyleIdx="3" presStyleCnt="18">
        <dgm:presLayoutVars>
          <dgm:bulletEnabled val="1"/>
        </dgm:presLayoutVars>
      </dgm:prSet>
      <dgm:spPr/>
    </dgm:pt>
    <dgm:pt modelId="{36B68B2D-4A1E-2246-93A5-CB825A559307}" type="pres">
      <dgm:prSet presAssocID="{64065284-C6CC-4597-84FE-1F3BBB5E7EEB}" presName="sibTrans" presStyleLbl="sibTrans1D1" presStyleIdx="3" presStyleCnt="17"/>
      <dgm:spPr/>
    </dgm:pt>
    <dgm:pt modelId="{7EEB6D7C-07F3-E645-8AAE-4A3BD366BB69}" type="pres">
      <dgm:prSet presAssocID="{64065284-C6CC-4597-84FE-1F3BBB5E7EEB}" presName="connectorText" presStyleLbl="sibTrans1D1" presStyleIdx="3" presStyleCnt="17"/>
      <dgm:spPr/>
    </dgm:pt>
    <dgm:pt modelId="{4A9BCC9F-3946-9744-8450-A642E285C355}" type="pres">
      <dgm:prSet presAssocID="{84B618FA-0572-4F35-85B2-4C7EE3519B13}" presName="node" presStyleLbl="node1" presStyleIdx="4" presStyleCnt="18">
        <dgm:presLayoutVars>
          <dgm:bulletEnabled val="1"/>
        </dgm:presLayoutVars>
      </dgm:prSet>
      <dgm:spPr/>
    </dgm:pt>
    <dgm:pt modelId="{8CC8B741-6F0C-984E-BC4A-46CF33376560}" type="pres">
      <dgm:prSet presAssocID="{3CDC0D38-E845-4FDC-8139-84D324F87EF7}" presName="sibTrans" presStyleLbl="sibTrans1D1" presStyleIdx="4" presStyleCnt="17"/>
      <dgm:spPr/>
    </dgm:pt>
    <dgm:pt modelId="{92685321-F79A-7542-83EE-E265812F902D}" type="pres">
      <dgm:prSet presAssocID="{3CDC0D38-E845-4FDC-8139-84D324F87EF7}" presName="connectorText" presStyleLbl="sibTrans1D1" presStyleIdx="4" presStyleCnt="17"/>
      <dgm:spPr/>
    </dgm:pt>
    <dgm:pt modelId="{51396178-A7E7-4746-AC84-521510482729}" type="pres">
      <dgm:prSet presAssocID="{A3146622-A1E4-4667-B420-4D2F9D10340E}" presName="node" presStyleLbl="node1" presStyleIdx="5" presStyleCnt="18">
        <dgm:presLayoutVars>
          <dgm:bulletEnabled val="1"/>
        </dgm:presLayoutVars>
      </dgm:prSet>
      <dgm:spPr/>
    </dgm:pt>
    <dgm:pt modelId="{3CE3DA28-B514-BA49-80BD-07C795AC2B07}" type="pres">
      <dgm:prSet presAssocID="{0FFF3647-FF61-4765-824B-78602BB086A9}" presName="sibTrans" presStyleLbl="sibTrans1D1" presStyleIdx="5" presStyleCnt="17"/>
      <dgm:spPr/>
    </dgm:pt>
    <dgm:pt modelId="{212BBD54-AEE2-8D4B-AB67-DD5A3108C40F}" type="pres">
      <dgm:prSet presAssocID="{0FFF3647-FF61-4765-824B-78602BB086A9}" presName="connectorText" presStyleLbl="sibTrans1D1" presStyleIdx="5" presStyleCnt="17"/>
      <dgm:spPr/>
    </dgm:pt>
    <dgm:pt modelId="{2F8B6984-B3F9-6149-B8AA-EF32A3FAF865}" type="pres">
      <dgm:prSet presAssocID="{8FE10D50-1C6C-4E40-B501-BDA4D21FC56B}" presName="node" presStyleLbl="node1" presStyleIdx="6" presStyleCnt="18">
        <dgm:presLayoutVars>
          <dgm:bulletEnabled val="1"/>
        </dgm:presLayoutVars>
      </dgm:prSet>
      <dgm:spPr/>
    </dgm:pt>
    <dgm:pt modelId="{ACD68214-70ED-2C40-AEB0-99D30174D40D}" type="pres">
      <dgm:prSet presAssocID="{CAF38556-9968-48C2-A76D-E134EC4B8796}" presName="sibTrans" presStyleLbl="sibTrans1D1" presStyleIdx="6" presStyleCnt="17"/>
      <dgm:spPr/>
    </dgm:pt>
    <dgm:pt modelId="{7BD929D6-8E4D-FF46-858A-464D99FABB52}" type="pres">
      <dgm:prSet presAssocID="{CAF38556-9968-48C2-A76D-E134EC4B8796}" presName="connectorText" presStyleLbl="sibTrans1D1" presStyleIdx="6" presStyleCnt="17"/>
      <dgm:spPr/>
    </dgm:pt>
    <dgm:pt modelId="{139F03E9-AF1C-E746-9475-EF71BE2CA55C}" type="pres">
      <dgm:prSet presAssocID="{79712014-7823-4707-9962-0DF131013AB9}" presName="node" presStyleLbl="node1" presStyleIdx="7" presStyleCnt="18">
        <dgm:presLayoutVars>
          <dgm:bulletEnabled val="1"/>
        </dgm:presLayoutVars>
      </dgm:prSet>
      <dgm:spPr/>
    </dgm:pt>
    <dgm:pt modelId="{CD909BCC-AACD-CB4C-9232-8CC4316A2ECF}" type="pres">
      <dgm:prSet presAssocID="{7FFC8850-56EC-4592-8BCC-06F71FA83B08}" presName="sibTrans" presStyleLbl="sibTrans1D1" presStyleIdx="7" presStyleCnt="17"/>
      <dgm:spPr/>
    </dgm:pt>
    <dgm:pt modelId="{5FCECE1A-F761-724D-87B4-F99A329E5A01}" type="pres">
      <dgm:prSet presAssocID="{7FFC8850-56EC-4592-8BCC-06F71FA83B08}" presName="connectorText" presStyleLbl="sibTrans1D1" presStyleIdx="7" presStyleCnt="17"/>
      <dgm:spPr/>
    </dgm:pt>
    <dgm:pt modelId="{9D679BDB-4DE2-F84F-87E2-F2020B84A91E}" type="pres">
      <dgm:prSet presAssocID="{41B2289A-759B-4CE6-A9EE-1CF6EFDE4243}" presName="node" presStyleLbl="node1" presStyleIdx="8" presStyleCnt="18">
        <dgm:presLayoutVars>
          <dgm:bulletEnabled val="1"/>
        </dgm:presLayoutVars>
      </dgm:prSet>
      <dgm:spPr/>
    </dgm:pt>
    <dgm:pt modelId="{CF0B059F-91D1-344A-93B6-5A9C8848AD28}" type="pres">
      <dgm:prSet presAssocID="{B08FA1B8-339A-44BD-8F1C-B26FC1D06238}" presName="sibTrans" presStyleLbl="sibTrans1D1" presStyleIdx="8" presStyleCnt="17"/>
      <dgm:spPr/>
    </dgm:pt>
    <dgm:pt modelId="{92C970A2-1A8A-0141-AE62-17C11AA4C9F9}" type="pres">
      <dgm:prSet presAssocID="{B08FA1B8-339A-44BD-8F1C-B26FC1D06238}" presName="connectorText" presStyleLbl="sibTrans1D1" presStyleIdx="8" presStyleCnt="17"/>
      <dgm:spPr/>
    </dgm:pt>
    <dgm:pt modelId="{6CD692C8-506B-4F4F-B5EA-482F5FB85AE9}" type="pres">
      <dgm:prSet presAssocID="{0115A7DD-038A-4E8B-80B1-FB920139EEBC}" presName="node" presStyleLbl="node1" presStyleIdx="9" presStyleCnt="18">
        <dgm:presLayoutVars>
          <dgm:bulletEnabled val="1"/>
        </dgm:presLayoutVars>
      </dgm:prSet>
      <dgm:spPr/>
    </dgm:pt>
    <dgm:pt modelId="{B19095BB-6EF7-6744-A168-69D7B562F567}" type="pres">
      <dgm:prSet presAssocID="{48256F1F-6094-41FB-9EE7-FFFC53361C08}" presName="sibTrans" presStyleLbl="sibTrans1D1" presStyleIdx="9" presStyleCnt="17"/>
      <dgm:spPr/>
    </dgm:pt>
    <dgm:pt modelId="{37BBA386-7E59-8B46-8703-477836281E51}" type="pres">
      <dgm:prSet presAssocID="{48256F1F-6094-41FB-9EE7-FFFC53361C08}" presName="connectorText" presStyleLbl="sibTrans1D1" presStyleIdx="9" presStyleCnt="17"/>
      <dgm:spPr/>
    </dgm:pt>
    <dgm:pt modelId="{30335F48-6472-4C46-9027-CD9CD8338C46}" type="pres">
      <dgm:prSet presAssocID="{1E4E142B-DAFA-4DD3-8053-A024C61AF3B4}" presName="node" presStyleLbl="node1" presStyleIdx="10" presStyleCnt="18">
        <dgm:presLayoutVars>
          <dgm:bulletEnabled val="1"/>
        </dgm:presLayoutVars>
      </dgm:prSet>
      <dgm:spPr/>
    </dgm:pt>
    <dgm:pt modelId="{C98BC228-EC63-7849-B996-DF4B22F68E01}" type="pres">
      <dgm:prSet presAssocID="{546B659A-7FA8-4B0B-A873-137AA77EBCAB}" presName="sibTrans" presStyleLbl="sibTrans1D1" presStyleIdx="10" presStyleCnt="17"/>
      <dgm:spPr/>
    </dgm:pt>
    <dgm:pt modelId="{ED0C98A1-8415-7A49-84CA-BD34B06DF591}" type="pres">
      <dgm:prSet presAssocID="{546B659A-7FA8-4B0B-A873-137AA77EBCAB}" presName="connectorText" presStyleLbl="sibTrans1D1" presStyleIdx="10" presStyleCnt="17"/>
      <dgm:spPr/>
    </dgm:pt>
    <dgm:pt modelId="{CFD23ED7-38A4-1340-91E3-EADA1DFC499E}" type="pres">
      <dgm:prSet presAssocID="{1C446B59-D6F5-4019-895E-E95E06291A79}" presName="node" presStyleLbl="node1" presStyleIdx="11" presStyleCnt="18">
        <dgm:presLayoutVars>
          <dgm:bulletEnabled val="1"/>
        </dgm:presLayoutVars>
      </dgm:prSet>
      <dgm:spPr/>
    </dgm:pt>
    <dgm:pt modelId="{1250D2C3-B487-CF4F-9398-72880AD6E88A}" type="pres">
      <dgm:prSet presAssocID="{8CFCC6AE-195F-40D5-B51E-3EB0AC305B2E}" presName="sibTrans" presStyleLbl="sibTrans1D1" presStyleIdx="11" presStyleCnt="17"/>
      <dgm:spPr/>
    </dgm:pt>
    <dgm:pt modelId="{785017CF-703D-FF4A-AAEA-F3E70A8226E1}" type="pres">
      <dgm:prSet presAssocID="{8CFCC6AE-195F-40D5-B51E-3EB0AC305B2E}" presName="connectorText" presStyleLbl="sibTrans1D1" presStyleIdx="11" presStyleCnt="17"/>
      <dgm:spPr/>
    </dgm:pt>
    <dgm:pt modelId="{9994FBEE-F0AE-6041-9716-FC8A057BD9B4}" type="pres">
      <dgm:prSet presAssocID="{787BB1B2-7FA3-4A4F-96E4-8EDA7B43B3FE}" presName="node" presStyleLbl="node1" presStyleIdx="12" presStyleCnt="18">
        <dgm:presLayoutVars>
          <dgm:bulletEnabled val="1"/>
        </dgm:presLayoutVars>
      </dgm:prSet>
      <dgm:spPr/>
    </dgm:pt>
    <dgm:pt modelId="{D44C0870-FF4A-8A4D-8891-79255DD8BA84}" type="pres">
      <dgm:prSet presAssocID="{5B96F711-D88A-47BC-BD8E-FCB16C98DF05}" presName="sibTrans" presStyleLbl="sibTrans1D1" presStyleIdx="12" presStyleCnt="17"/>
      <dgm:spPr/>
    </dgm:pt>
    <dgm:pt modelId="{5CE37B81-E7D2-BA46-8810-A02C10A73459}" type="pres">
      <dgm:prSet presAssocID="{5B96F711-D88A-47BC-BD8E-FCB16C98DF05}" presName="connectorText" presStyleLbl="sibTrans1D1" presStyleIdx="12" presStyleCnt="17"/>
      <dgm:spPr/>
    </dgm:pt>
    <dgm:pt modelId="{3C98CC25-A594-9740-9597-C7F1D354FB13}" type="pres">
      <dgm:prSet presAssocID="{51D53C59-F695-4B28-9DFE-7F4D70E91190}" presName="node" presStyleLbl="node1" presStyleIdx="13" presStyleCnt="18">
        <dgm:presLayoutVars>
          <dgm:bulletEnabled val="1"/>
        </dgm:presLayoutVars>
      </dgm:prSet>
      <dgm:spPr/>
    </dgm:pt>
    <dgm:pt modelId="{AE833695-8135-7B4B-BC5B-6DF8E797B43F}" type="pres">
      <dgm:prSet presAssocID="{4B0E8981-1EBF-4C19-A4D9-74B14189BFAF}" presName="sibTrans" presStyleLbl="sibTrans1D1" presStyleIdx="13" presStyleCnt="17"/>
      <dgm:spPr/>
    </dgm:pt>
    <dgm:pt modelId="{D428C229-F8DB-6D46-B38F-DA6F1DAE562C}" type="pres">
      <dgm:prSet presAssocID="{4B0E8981-1EBF-4C19-A4D9-74B14189BFAF}" presName="connectorText" presStyleLbl="sibTrans1D1" presStyleIdx="13" presStyleCnt="17"/>
      <dgm:spPr/>
    </dgm:pt>
    <dgm:pt modelId="{127520AF-C9D2-A847-95B1-85A73D7019CB}" type="pres">
      <dgm:prSet presAssocID="{E84FF201-661C-4D10-BA95-27D303CDFE75}" presName="node" presStyleLbl="node1" presStyleIdx="14" presStyleCnt="18">
        <dgm:presLayoutVars>
          <dgm:bulletEnabled val="1"/>
        </dgm:presLayoutVars>
      </dgm:prSet>
      <dgm:spPr/>
    </dgm:pt>
    <dgm:pt modelId="{EB08776F-2BEE-2B49-9B4E-5A2FC3A1FCB3}" type="pres">
      <dgm:prSet presAssocID="{9B859DCD-2FF6-41E0-A4E6-960C5FA9E93E}" presName="sibTrans" presStyleLbl="sibTrans1D1" presStyleIdx="14" presStyleCnt="17"/>
      <dgm:spPr/>
    </dgm:pt>
    <dgm:pt modelId="{8A009498-62A3-7342-82E3-25F493E10BB7}" type="pres">
      <dgm:prSet presAssocID="{9B859DCD-2FF6-41E0-A4E6-960C5FA9E93E}" presName="connectorText" presStyleLbl="sibTrans1D1" presStyleIdx="14" presStyleCnt="17"/>
      <dgm:spPr/>
    </dgm:pt>
    <dgm:pt modelId="{7C76EB02-86A5-C849-A9D2-AD069CDBB5F6}" type="pres">
      <dgm:prSet presAssocID="{913744B5-A8C9-46A0-94D4-44D123DBFD1B}" presName="node" presStyleLbl="node1" presStyleIdx="15" presStyleCnt="18">
        <dgm:presLayoutVars>
          <dgm:bulletEnabled val="1"/>
        </dgm:presLayoutVars>
      </dgm:prSet>
      <dgm:spPr/>
    </dgm:pt>
    <dgm:pt modelId="{9C42881C-5056-C74D-A50C-02F7AC3B6419}" type="pres">
      <dgm:prSet presAssocID="{0AD55CD9-4559-498A-8F87-D0F0BC3D9088}" presName="sibTrans" presStyleLbl="sibTrans1D1" presStyleIdx="15" presStyleCnt="17"/>
      <dgm:spPr/>
    </dgm:pt>
    <dgm:pt modelId="{6E6C2F1A-1792-AA4C-9266-1DD042280207}" type="pres">
      <dgm:prSet presAssocID="{0AD55CD9-4559-498A-8F87-D0F0BC3D9088}" presName="connectorText" presStyleLbl="sibTrans1D1" presStyleIdx="15" presStyleCnt="17"/>
      <dgm:spPr/>
    </dgm:pt>
    <dgm:pt modelId="{91334311-10C6-D44C-914C-E11FD68C6560}" type="pres">
      <dgm:prSet presAssocID="{421F6BD9-8EFF-4D0A-A97C-56CF33625D72}" presName="node" presStyleLbl="node1" presStyleIdx="16" presStyleCnt="18">
        <dgm:presLayoutVars>
          <dgm:bulletEnabled val="1"/>
        </dgm:presLayoutVars>
      </dgm:prSet>
      <dgm:spPr/>
    </dgm:pt>
    <dgm:pt modelId="{3B4AA008-9087-914D-A56E-B657AF072EAE}" type="pres">
      <dgm:prSet presAssocID="{0D476C8B-39A7-4375-B7DD-BDF27BFB2339}" presName="sibTrans" presStyleLbl="sibTrans1D1" presStyleIdx="16" presStyleCnt="17"/>
      <dgm:spPr/>
    </dgm:pt>
    <dgm:pt modelId="{9E434F52-27CA-984E-B505-0B886948BBFB}" type="pres">
      <dgm:prSet presAssocID="{0D476C8B-39A7-4375-B7DD-BDF27BFB2339}" presName="connectorText" presStyleLbl="sibTrans1D1" presStyleIdx="16" presStyleCnt="17"/>
      <dgm:spPr/>
    </dgm:pt>
    <dgm:pt modelId="{0C3688D3-B33E-5648-94A0-183FD4EA4799}" type="pres">
      <dgm:prSet presAssocID="{AB7A2C9C-8F71-4EA9-8758-F78AFC0A2322}" presName="node" presStyleLbl="node1" presStyleIdx="17" presStyleCnt="18">
        <dgm:presLayoutVars>
          <dgm:bulletEnabled val="1"/>
        </dgm:presLayoutVars>
      </dgm:prSet>
      <dgm:spPr/>
    </dgm:pt>
  </dgm:ptLst>
  <dgm:cxnLst>
    <dgm:cxn modelId="{4317B100-2A15-4C4A-86D6-032860C26019}" type="presOf" srcId="{E5B1C8C3-B9E6-43A3-A259-435FC56FF92A}" destId="{66D67614-2CEC-5440-8585-6B4605A8E5E0}" srcOrd="0" destOrd="0" presId="urn:microsoft.com/office/officeart/2016/7/layout/RepeatingBendingProcessNew"/>
    <dgm:cxn modelId="{F22FC001-4C65-7647-976F-6831B43CFD91}" type="presOf" srcId="{41B2289A-759B-4CE6-A9EE-1CF6EFDE4243}" destId="{9D679BDB-4DE2-F84F-87E2-F2020B84A91E}" srcOrd="0" destOrd="0" presId="urn:microsoft.com/office/officeart/2016/7/layout/RepeatingBendingProcessNew"/>
    <dgm:cxn modelId="{2F824003-232C-4FF4-8E80-3929FF0756A4}" srcId="{B4C05E61-ED78-48E1-9620-368DC19BD1C5}" destId="{68DDCE39-0A64-4943-A4D8-8AFC0EF28428}" srcOrd="2" destOrd="0" parTransId="{7702A791-6ECD-4BAD-A476-01241E04D45C}" sibTransId="{A65D2D98-19AB-4623-BC1C-FBDFDDE5D697}"/>
    <dgm:cxn modelId="{459C880A-A67C-064C-BBDE-6DEC07909F1E}" type="presOf" srcId="{546B659A-7FA8-4B0B-A873-137AA77EBCAB}" destId="{ED0C98A1-8415-7A49-84CA-BD34B06DF591}" srcOrd="1" destOrd="0" presId="urn:microsoft.com/office/officeart/2016/7/layout/RepeatingBendingProcessNew"/>
    <dgm:cxn modelId="{D8C71A19-E31D-4F4B-BDFE-27523AC0BF7F}" srcId="{B4C05E61-ED78-48E1-9620-368DC19BD1C5}" destId="{E84FF201-661C-4D10-BA95-27D303CDFE75}" srcOrd="14" destOrd="0" parTransId="{3100EC66-A05F-4FBC-AB92-3463B6F92F9B}" sibTransId="{9B859DCD-2FF6-41E0-A4E6-960C5FA9E93E}"/>
    <dgm:cxn modelId="{4374D71B-21E9-41DA-B069-4B3FC9FE1BFA}" srcId="{B4C05E61-ED78-48E1-9620-368DC19BD1C5}" destId="{5A72D428-19AC-4862-8BB2-7BA9EED59340}" srcOrd="0" destOrd="0" parTransId="{EA0229F9-FF00-46B8-8749-E476DDD6156E}" sibTransId="{F47FB4BE-87A5-47D9-A521-EFF68CE619F5}"/>
    <dgm:cxn modelId="{AB6E2E1C-2211-0846-956B-DDDD79DAEF3A}" type="presOf" srcId="{3CDC0D38-E845-4FDC-8139-84D324F87EF7}" destId="{92685321-F79A-7542-83EE-E265812F902D}" srcOrd="1" destOrd="0" presId="urn:microsoft.com/office/officeart/2016/7/layout/RepeatingBendingProcessNew"/>
    <dgm:cxn modelId="{11F84823-FF5D-3C48-99A6-427A65A7949F}" type="presOf" srcId="{64065284-C6CC-4597-84FE-1F3BBB5E7EEB}" destId="{7EEB6D7C-07F3-E645-8AAE-4A3BD366BB69}" srcOrd="1" destOrd="0" presId="urn:microsoft.com/office/officeart/2016/7/layout/RepeatingBendingProcessNew"/>
    <dgm:cxn modelId="{C5983925-D6EA-2440-A286-003AAFAA054E}" type="presOf" srcId="{72907FC9-154E-4A19-9D90-E16C36F5B29B}" destId="{9C0410D3-BD1E-044A-B7E8-6C6096C8BAC5}" srcOrd="0" destOrd="0" presId="urn:microsoft.com/office/officeart/2016/7/layout/RepeatingBendingProcessNew"/>
    <dgm:cxn modelId="{793A9729-ECB3-034E-B8CB-DF4E2597E272}" type="presOf" srcId="{51D53C59-F695-4B28-9DFE-7F4D70E91190}" destId="{3C98CC25-A594-9740-9597-C7F1D354FB13}" srcOrd="0" destOrd="0" presId="urn:microsoft.com/office/officeart/2016/7/layout/RepeatingBendingProcessNew"/>
    <dgm:cxn modelId="{3D6B9829-F710-9043-9529-703DECFC79BF}" type="presOf" srcId="{68DDCE39-0A64-4943-A4D8-8AFC0EF28428}" destId="{D890BC15-AB3F-E649-A9C3-EA6DA42A064B}" srcOrd="0" destOrd="0" presId="urn:microsoft.com/office/officeart/2016/7/layout/RepeatingBendingProcessNew"/>
    <dgm:cxn modelId="{0952802D-456A-CC40-8689-DD36143D8056}" type="presOf" srcId="{787BB1B2-7FA3-4A4F-96E4-8EDA7B43B3FE}" destId="{9994FBEE-F0AE-6041-9716-FC8A057BD9B4}" srcOrd="0" destOrd="0" presId="urn:microsoft.com/office/officeart/2016/7/layout/RepeatingBendingProcessNew"/>
    <dgm:cxn modelId="{A5357D30-EA7E-BE48-8740-59783475866F}" type="presOf" srcId="{7FFC8850-56EC-4592-8BCC-06F71FA83B08}" destId="{CD909BCC-AACD-CB4C-9232-8CC4316A2ECF}" srcOrd="0" destOrd="0" presId="urn:microsoft.com/office/officeart/2016/7/layout/RepeatingBendingProcessNew"/>
    <dgm:cxn modelId="{EAC60533-4DA9-0345-A03E-F8F20F169C8F}" type="presOf" srcId="{0D476C8B-39A7-4375-B7DD-BDF27BFB2339}" destId="{3B4AA008-9087-914D-A56E-B657AF072EAE}" srcOrd="0" destOrd="0" presId="urn:microsoft.com/office/officeart/2016/7/layout/RepeatingBendingProcessNew"/>
    <dgm:cxn modelId="{54861639-F9AA-4F1F-B678-D23252E3626B}" srcId="{B4C05E61-ED78-48E1-9620-368DC19BD1C5}" destId="{787BB1B2-7FA3-4A4F-96E4-8EDA7B43B3FE}" srcOrd="12" destOrd="0" parTransId="{066FBE50-C210-4998-B358-F323C5ED8000}" sibTransId="{5B96F711-D88A-47BC-BD8E-FCB16C98DF05}"/>
    <dgm:cxn modelId="{0541DD3A-CADE-3A42-A104-CA5BEFA6E6CE}" type="presOf" srcId="{0FFF3647-FF61-4765-824B-78602BB086A9}" destId="{212BBD54-AEE2-8D4B-AB67-DD5A3108C40F}" srcOrd="1" destOrd="0" presId="urn:microsoft.com/office/officeart/2016/7/layout/RepeatingBendingProcessNew"/>
    <dgm:cxn modelId="{78D4E93C-EC77-420E-92A2-8477274B9572}" srcId="{B4C05E61-ED78-48E1-9620-368DC19BD1C5}" destId="{E5B1C8C3-B9E6-43A3-A259-435FC56FF92A}" srcOrd="1" destOrd="0" parTransId="{76FFDC5A-35C2-4C77-88C2-F642BB26356D}" sibTransId="{72907FC9-154E-4A19-9D90-E16C36F5B29B}"/>
    <dgm:cxn modelId="{B2596F5D-A806-6540-8083-14CF97672412}" type="presOf" srcId="{1C446B59-D6F5-4019-895E-E95E06291A79}" destId="{CFD23ED7-38A4-1340-91E3-EADA1DFC499E}" srcOrd="0" destOrd="0" presId="urn:microsoft.com/office/officeart/2016/7/layout/RepeatingBendingProcessNew"/>
    <dgm:cxn modelId="{F7AC1743-79A0-6142-995F-CED7C54751F5}" type="presOf" srcId="{B08FA1B8-339A-44BD-8F1C-B26FC1D06238}" destId="{CF0B059F-91D1-344A-93B6-5A9C8848AD28}" srcOrd="0" destOrd="0" presId="urn:microsoft.com/office/officeart/2016/7/layout/RepeatingBendingProcessNew"/>
    <dgm:cxn modelId="{6C89FA63-E8A2-4A42-932A-A8DDD827A09D}" srcId="{B4C05E61-ED78-48E1-9620-368DC19BD1C5}" destId="{913744B5-A8C9-46A0-94D4-44D123DBFD1B}" srcOrd="15" destOrd="0" parTransId="{94DB06E0-30B3-4861-AC9A-6B160022DB1A}" sibTransId="{0AD55CD9-4559-498A-8F87-D0F0BC3D9088}"/>
    <dgm:cxn modelId="{AA1BD569-067B-814C-AA88-A75B41376EB7}" type="presOf" srcId="{E84FF201-661C-4D10-BA95-27D303CDFE75}" destId="{127520AF-C9D2-A847-95B1-85A73D7019CB}" srcOrd="0" destOrd="0" presId="urn:microsoft.com/office/officeart/2016/7/layout/RepeatingBendingProcessNew"/>
    <dgm:cxn modelId="{594A484A-4282-D04F-8B34-4EFEADC1D957}" type="presOf" srcId="{72907FC9-154E-4A19-9D90-E16C36F5B29B}" destId="{988E4CC9-C8AA-824C-B2E1-71A5A1F2FE9E}" srcOrd="1" destOrd="0" presId="urn:microsoft.com/office/officeart/2016/7/layout/RepeatingBendingProcessNew"/>
    <dgm:cxn modelId="{4F3F536A-1223-5446-8580-52FE6370F23B}" type="presOf" srcId="{0D476C8B-39A7-4375-B7DD-BDF27BFB2339}" destId="{9E434F52-27CA-984E-B505-0B886948BBFB}" srcOrd="1" destOrd="0" presId="urn:microsoft.com/office/officeart/2016/7/layout/RepeatingBendingProcessNew"/>
    <dgm:cxn modelId="{6F4AD24C-D283-E946-9A15-1D36AE832DAA}" type="presOf" srcId="{B08FA1B8-339A-44BD-8F1C-B26FC1D06238}" destId="{92C970A2-1A8A-0141-AE62-17C11AA4C9F9}" srcOrd="1" destOrd="0" presId="urn:microsoft.com/office/officeart/2016/7/layout/RepeatingBendingProcessNew"/>
    <dgm:cxn modelId="{27C4F96C-22C6-1C4E-B036-D0DD956333B7}" type="presOf" srcId="{A3146622-A1E4-4667-B420-4D2F9D10340E}" destId="{51396178-A7E7-4746-AC84-521510482729}" srcOrd="0" destOrd="0" presId="urn:microsoft.com/office/officeart/2016/7/layout/RepeatingBendingProcessNew"/>
    <dgm:cxn modelId="{8091536E-C3E3-0D41-B2FB-2070FA7E9529}" type="presOf" srcId="{48256F1F-6094-41FB-9EE7-FFFC53361C08}" destId="{37BBA386-7E59-8B46-8703-477836281E51}" srcOrd="1" destOrd="0" presId="urn:microsoft.com/office/officeart/2016/7/layout/RepeatingBendingProcessNew"/>
    <dgm:cxn modelId="{AC98F06E-CD0A-0C49-9373-619FCDB94EFD}" type="presOf" srcId="{8FE10D50-1C6C-4E40-B501-BDA4D21FC56B}" destId="{2F8B6984-B3F9-6149-B8AA-EF32A3FAF865}" srcOrd="0" destOrd="0" presId="urn:microsoft.com/office/officeart/2016/7/layout/RepeatingBendingProcessNew"/>
    <dgm:cxn modelId="{07CB0F50-173E-0540-A308-F5E8D2F35B77}" type="presOf" srcId="{5A72D428-19AC-4862-8BB2-7BA9EED59340}" destId="{9E02762A-B2D6-BD44-8F02-BB33106C9FB9}" srcOrd="0" destOrd="0" presId="urn:microsoft.com/office/officeart/2016/7/layout/RepeatingBendingProcessNew"/>
    <dgm:cxn modelId="{B90A2551-2A20-AD48-825C-98F564C1C698}" type="presOf" srcId="{3CDC0D38-E845-4FDC-8139-84D324F87EF7}" destId="{8CC8B741-6F0C-984E-BC4A-46CF33376560}" srcOrd="0" destOrd="0" presId="urn:microsoft.com/office/officeart/2016/7/layout/RepeatingBendingProcessNew"/>
    <dgm:cxn modelId="{DDA83471-E2EC-2047-BCED-24CFB3B63CB0}" type="presOf" srcId="{64065284-C6CC-4597-84FE-1F3BBB5E7EEB}" destId="{36B68B2D-4A1E-2246-93A5-CB825A559307}" srcOrd="0" destOrd="0" presId="urn:microsoft.com/office/officeart/2016/7/layout/RepeatingBendingProcessNew"/>
    <dgm:cxn modelId="{57FA7774-E700-3849-98B6-6F0DCFD121C9}" type="presOf" srcId="{8CFCC6AE-195F-40D5-B51E-3EB0AC305B2E}" destId="{785017CF-703D-FF4A-AAEA-F3E70A8226E1}" srcOrd="1" destOrd="0" presId="urn:microsoft.com/office/officeart/2016/7/layout/RepeatingBendingProcessNew"/>
    <dgm:cxn modelId="{92FEA754-101C-BB44-A5BF-24C6675A4551}" type="presOf" srcId="{0AD55CD9-4559-498A-8F87-D0F0BC3D9088}" destId="{9C42881C-5056-C74D-A50C-02F7AC3B6419}" srcOrd="0" destOrd="0" presId="urn:microsoft.com/office/officeart/2016/7/layout/RepeatingBendingProcessNew"/>
    <dgm:cxn modelId="{43F0E254-33D8-CA44-800E-959F7E5933D1}" type="presOf" srcId="{CAF38556-9968-48C2-A76D-E134EC4B8796}" destId="{ACD68214-70ED-2C40-AEB0-99D30174D40D}" srcOrd="0" destOrd="0" presId="urn:microsoft.com/office/officeart/2016/7/layout/RepeatingBendingProcessNew"/>
    <dgm:cxn modelId="{D2FE5978-6FC5-4766-A75D-AEA48BC9A047}" srcId="{B4C05E61-ED78-48E1-9620-368DC19BD1C5}" destId="{41B2289A-759B-4CE6-A9EE-1CF6EFDE4243}" srcOrd="8" destOrd="0" parTransId="{7E862E3E-F1D1-4DD5-94BC-27D873713782}" sibTransId="{B08FA1B8-339A-44BD-8F1C-B26FC1D06238}"/>
    <dgm:cxn modelId="{4C6BEC58-C0D2-3447-B242-6F4BB3F9A133}" type="presOf" srcId="{48256F1F-6094-41FB-9EE7-FFFC53361C08}" destId="{B19095BB-6EF7-6744-A168-69D7B562F567}" srcOrd="0" destOrd="0" presId="urn:microsoft.com/office/officeart/2016/7/layout/RepeatingBendingProcessNew"/>
    <dgm:cxn modelId="{2535AB5A-15E0-4C4B-99BB-844FD6619C58}" type="presOf" srcId="{546B659A-7FA8-4B0B-A873-137AA77EBCAB}" destId="{C98BC228-EC63-7849-B996-DF4B22F68E01}" srcOrd="0" destOrd="0" presId="urn:microsoft.com/office/officeart/2016/7/layout/RepeatingBendingProcessNew"/>
    <dgm:cxn modelId="{73E4F493-EABC-8341-A110-68846B742649}" type="presOf" srcId="{A65D2D98-19AB-4623-BC1C-FBDFDDE5D697}" destId="{CCCBEE70-61B6-B741-BB94-2F26F9BF96CE}" srcOrd="0" destOrd="0" presId="urn:microsoft.com/office/officeart/2016/7/layout/RepeatingBendingProcessNew"/>
    <dgm:cxn modelId="{ED60EFA0-4158-4A0B-A888-6733AAC71B67}" srcId="{B4C05E61-ED78-48E1-9620-368DC19BD1C5}" destId="{421F6BD9-8EFF-4D0A-A97C-56CF33625D72}" srcOrd="16" destOrd="0" parTransId="{19EBF92B-F4D6-4395-9A5C-92C3C9A4D254}" sibTransId="{0D476C8B-39A7-4375-B7DD-BDF27BFB2339}"/>
    <dgm:cxn modelId="{4B632AA3-2171-4B24-9F3A-29598C6C7ECC}" srcId="{B4C05E61-ED78-48E1-9620-368DC19BD1C5}" destId="{79712014-7823-4707-9962-0DF131013AB9}" srcOrd="7" destOrd="0" parTransId="{AB0FAF2D-0821-4AD9-A28F-4EB3730C563D}" sibTransId="{7FFC8850-56EC-4592-8BCC-06F71FA83B08}"/>
    <dgm:cxn modelId="{BB3644AB-FFCD-D345-91F4-D93C43989A37}" type="presOf" srcId="{B4C05E61-ED78-48E1-9620-368DC19BD1C5}" destId="{CCCF30AD-A439-9D4F-B80E-683B5DB3D2FF}" srcOrd="0" destOrd="0" presId="urn:microsoft.com/office/officeart/2016/7/layout/RepeatingBendingProcessNew"/>
    <dgm:cxn modelId="{216010AC-579C-BA44-988F-FCC279EB8346}" type="presOf" srcId="{AB7A2C9C-8F71-4EA9-8758-F78AFC0A2322}" destId="{0C3688D3-B33E-5648-94A0-183FD4EA4799}" srcOrd="0" destOrd="0" presId="urn:microsoft.com/office/officeart/2016/7/layout/RepeatingBendingProcessNew"/>
    <dgm:cxn modelId="{6F3D4BAD-D501-4F2D-A256-835AD2AC1556}" srcId="{B4C05E61-ED78-48E1-9620-368DC19BD1C5}" destId="{1E4E142B-DAFA-4DD3-8053-A024C61AF3B4}" srcOrd="10" destOrd="0" parTransId="{B2F37A82-F0CA-4F38-BA9B-CFD02A64B0E9}" sibTransId="{546B659A-7FA8-4B0B-A873-137AA77EBCAB}"/>
    <dgm:cxn modelId="{FE1683AF-F8F2-ED4F-91D1-98231503F3A7}" type="presOf" srcId="{84B618FA-0572-4F35-85B2-4C7EE3519B13}" destId="{4A9BCC9F-3946-9744-8450-A642E285C355}" srcOrd="0" destOrd="0" presId="urn:microsoft.com/office/officeart/2016/7/layout/RepeatingBendingProcessNew"/>
    <dgm:cxn modelId="{D2AC38B3-A2D2-8842-B0AB-A5CE74E6A137}" type="presOf" srcId="{913744B5-A8C9-46A0-94D4-44D123DBFD1B}" destId="{7C76EB02-86A5-C849-A9D2-AD069CDBB5F6}" srcOrd="0" destOrd="0" presId="urn:microsoft.com/office/officeart/2016/7/layout/RepeatingBendingProcessNew"/>
    <dgm:cxn modelId="{3FDFBDB6-BD40-DC4F-AE65-6BF9B533B0B5}" type="presOf" srcId="{4B0E8981-1EBF-4C19-A4D9-74B14189BFAF}" destId="{D428C229-F8DB-6D46-B38F-DA6F1DAE562C}" srcOrd="1" destOrd="0" presId="urn:microsoft.com/office/officeart/2016/7/layout/RepeatingBendingProcessNew"/>
    <dgm:cxn modelId="{0343CEBD-0567-4521-B57D-AAA49DC5742F}" srcId="{B4C05E61-ED78-48E1-9620-368DC19BD1C5}" destId="{AB7A2C9C-8F71-4EA9-8758-F78AFC0A2322}" srcOrd="17" destOrd="0" parTransId="{C5E9A798-F7E5-4C3A-8118-1A02672B75D9}" sibTransId="{AC958125-F0AA-4390-8A34-2AAA1A0C63B9}"/>
    <dgm:cxn modelId="{B99E90BE-4EF5-D042-AE41-AA9B6BE86C0B}" type="presOf" srcId="{0115A7DD-038A-4E8B-80B1-FB920139EEBC}" destId="{6CD692C8-506B-4F4F-B5EA-482F5FB85AE9}" srcOrd="0" destOrd="0" presId="urn:microsoft.com/office/officeart/2016/7/layout/RepeatingBendingProcessNew"/>
    <dgm:cxn modelId="{D1A184C3-4CBC-4352-B6BB-39B67E4F7C04}" srcId="{B4C05E61-ED78-48E1-9620-368DC19BD1C5}" destId="{51D53C59-F695-4B28-9DFE-7F4D70E91190}" srcOrd="13" destOrd="0" parTransId="{2454033A-C08C-4DFB-BF6D-9779011AEA96}" sibTransId="{4B0E8981-1EBF-4C19-A4D9-74B14189BFAF}"/>
    <dgm:cxn modelId="{FA84E4C3-85DB-4EBE-BDA0-A96F4093DFA8}" srcId="{B4C05E61-ED78-48E1-9620-368DC19BD1C5}" destId="{8FE10D50-1C6C-4E40-B501-BDA4D21FC56B}" srcOrd="6" destOrd="0" parTransId="{50BBD510-9F82-4CB9-B58D-64CF8B8D9C4C}" sibTransId="{CAF38556-9968-48C2-A76D-E134EC4B8796}"/>
    <dgm:cxn modelId="{E8CD36C8-D9B2-4D78-8204-D30E502C688F}" srcId="{B4C05E61-ED78-48E1-9620-368DC19BD1C5}" destId="{1C446B59-D6F5-4019-895E-E95E06291A79}" srcOrd="11" destOrd="0" parTransId="{84E8A11C-52C7-4A58-AB22-7E4590FC0885}" sibTransId="{8CFCC6AE-195F-40D5-B51E-3EB0AC305B2E}"/>
    <dgm:cxn modelId="{434F25C9-C78D-4380-82D1-13585F45325E}" srcId="{B4C05E61-ED78-48E1-9620-368DC19BD1C5}" destId="{84B618FA-0572-4F35-85B2-4C7EE3519B13}" srcOrd="4" destOrd="0" parTransId="{52AB64AD-6A2C-4567-A9EB-1FFB09466A8D}" sibTransId="{3CDC0D38-E845-4FDC-8139-84D324F87EF7}"/>
    <dgm:cxn modelId="{A19F9BCB-60FB-104E-ACDC-E08962C874C2}" type="presOf" srcId="{F47FB4BE-87A5-47D9-A521-EFF68CE619F5}" destId="{6AF28C3C-D753-7A41-A1F4-C1EBF92CB160}" srcOrd="0" destOrd="0" presId="urn:microsoft.com/office/officeart/2016/7/layout/RepeatingBendingProcessNew"/>
    <dgm:cxn modelId="{A6232CCD-2137-4D32-8709-851C2EC22AEC}" srcId="{B4C05E61-ED78-48E1-9620-368DC19BD1C5}" destId="{0115A7DD-038A-4E8B-80B1-FB920139EEBC}" srcOrd="9" destOrd="0" parTransId="{1568DB43-3904-4B9D-8579-70673E20D1A3}" sibTransId="{48256F1F-6094-41FB-9EE7-FFFC53361C08}"/>
    <dgm:cxn modelId="{707557D2-7755-AA48-A7D6-7FF06672D0D4}" type="presOf" srcId="{9B859DCD-2FF6-41E0-A4E6-960C5FA9E93E}" destId="{8A009498-62A3-7342-82E3-25F493E10BB7}" srcOrd="1" destOrd="0" presId="urn:microsoft.com/office/officeart/2016/7/layout/RepeatingBendingProcessNew"/>
    <dgm:cxn modelId="{8F3278D2-DDC2-447E-B85F-1EF7147635BB}" srcId="{B4C05E61-ED78-48E1-9620-368DC19BD1C5}" destId="{A3146622-A1E4-4667-B420-4D2F9D10340E}" srcOrd="5" destOrd="0" parTransId="{E514C420-C573-4705-ACCA-1AC82877A6B4}" sibTransId="{0FFF3647-FF61-4765-824B-78602BB086A9}"/>
    <dgm:cxn modelId="{3CA80DD5-8F36-1845-AC2E-B7996E64AD5F}" type="presOf" srcId="{2F1470AD-BB62-4460-82AA-BEB4E53D634E}" destId="{2C4E9E04-9319-FA4F-8AF2-4C0F9A9F48B0}" srcOrd="0" destOrd="0" presId="urn:microsoft.com/office/officeart/2016/7/layout/RepeatingBendingProcessNew"/>
    <dgm:cxn modelId="{6E29E9D6-5CD6-7E41-8725-CC3F841CE560}" type="presOf" srcId="{8CFCC6AE-195F-40D5-B51E-3EB0AC305B2E}" destId="{1250D2C3-B487-CF4F-9398-72880AD6E88A}" srcOrd="0" destOrd="0" presId="urn:microsoft.com/office/officeart/2016/7/layout/RepeatingBendingProcessNew"/>
    <dgm:cxn modelId="{9A0E8FD8-F769-A84E-9344-B11D574D2F1C}" type="presOf" srcId="{4B0E8981-1EBF-4C19-A4D9-74B14189BFAF}" destId="{AE833695-8135-7B4B-BC5B-6DF8E797B43F}" srcOrd="0" destOrd="0" presId="urn:microsoft.com/office/officeart/2016/7/layout/RepeatingBendingProcessNew"/>
    <dgm:cxn modelId="{F4E3DCD8-583A-8C49-9090-BBF9BAA19AC5}" type="presOf" srcId="{0AD55CD9-4559-498A-8F87-D0F0BC3D9088}" destId="{6E6C2F1A-1792-AA4C-9266-1DD042280207}" srcOrd="1" destOrd="0" presId="urn:microsoft.com/office/officeart/2016/7/layout/RepeatingBendingProcessNew"/>
    <dgm:cxn modelId="{819233DD-87C4-0A4A-96F6-1A7202E47003}" type="presOf" srcId="{CAF38556-9968-48C2-A76D-E134EC4B8796}" destId="{7BD929D6-8E4D-FF46-858A-464D99FABB52}" srcOrd="1" destOrd="0" presId="urn:microsoft.com/office/officeart/2016/7/layout/RepeatingBendingProcessNew"/>
    <dgm:cxn modelId="{B800D7DE-4590-BB41-90F3-123D2BCE8A81}" type="presOf" srcId="{F47FB4BE-87A5-47D9-A521-EFF68CE619F5}" destId="{E031CE9A-1D40-5042-94A3-29FDCE014E63}" srcOrd="1" destOrd="0" presId="urn:microsoft.com/office/officeart/2016/7/layout/RepeatingBendingProcessNew"/>
    <dgm:cxn modelId="{355F14E4-7E63-5D47-8CDA-DD0420C692DB}" type="presOf" srcId="{0FFF3647-FF61-4765-824B-78602BB086A9}" destId="{3CE3DA28-B514-BA49-80BD-07C795AC2B07}" srcOrd="0" destOrd="0" presId="urn:microsoft.com/office/officeart/2016/7/layout/RepeatingBendingProcessNew"/>
    <dgm:cxn modelId="{BA0A88E5-AC5B-964B-A58E-37BE8A863DB5}" type="presOf" srcId="{5B96F711-D88A-47BC-BD8E-FCB16C98DF05}" destId="{5CE37B81-E7D2-BA46-8810-A02C10A73459}" srcOrd="1" destOrd="0" presId="urn:microsoft.com/office/officeart/2016/7/layout/RepeatingBendingProcessNew"/>
    <dgm:cxn modelId="{668095E7-59EA-204E-94A2-99E5FB26DFB2}" type="presOf" srcId="{421F6BD9-8EFF-4D0A-A97C-56CF33625D72}" destId="{91334311-10C6-D44C-914C-E11FD68C6560}" srcOrd="0" destOrd="0" presId="urn:microsoft.com/office/officeart/2016/7/layout/RepeatingBendingProcessNew"/>
    <dgm:cxn modelId="{E1D51FE8-C413-7B4F-B38C-12E0A6C46090}" type="presOf" srcId="{1E4E142B-DAFA-4DD3-8053-A024C61AF3B4}" destId="{30335F48-6472-4C46-9027-CD9CD8338C46}" srcOrd="0" destOrd="0" presId="urn:microsoft.com/office/officeart/2016/7/layout/RepeatingBendingProcessNew"/>
    <dgm:cxn modelId="{13771FE9-098B-1548-976D-CDF2631371B0}" type="presOf" srcId="{5B96F711-D88A-47BC-BD8E-FCB16C98DF05}" destId="{D44C0870-FF4A-8A4D-8891-79255DD8BA84}" srcOrd="0" destOrd="0" presId="urn:microsoft.com/office/officeart/2016/7/layout/RepeatingBendingProcessNew"/>
    <dgm:cxn modelId="{DE4D79ED-8648-424B-A455-9DF19623F1A2}" type="presOf" srcId="{A65D2D98-19AB-4623-BC1C-FBDFDDE5D697}" destId="{80D351EB-847B-C247-A49C-374F32BF3291}" srcOrd="1" destOrd="0" presId="urn:microsoft.com/office/officeart/2016/7/layout/RepeatingBendingProcessNew"/>
    <dgm:cxn modelId="{656921EF-0238-224A-9DD3-FBB09562C8C5}" type="presOf" srcId="{7FFC8850-56EC-4592-8BCC-06F71FA83B08}" destId="{5FCECE1A-F761-724D-87B4-F99A329E5A01}" srcOrd="1" destOrd="0" presId="urn:microsoft.com/office/officeart/2016/7/layout/RepeatingBendingProcessNew"/>
    <dgm:cxn modelId="{DD82B2FA-E05B-4547-84A2-6589ACD1042B}" type="presOf" srcId="{9B859DCD-2FF6-41E0-A4E6-960C5FA9E93E}" destId="{EB08776F-2BEE-2B49-9B4E-5A2FC3A1FCB3}" srcOrd="0" destOrd="0" presId="urn:microsoft.com/office/officeart/2016/7/layout/RepeatingBendingProcessNew"/>
    <dgm:cxn modelId="{9619DBFA-02B2-40DC-9519-6D71467FD79B}" srcId="{B4C05E61-ED78-48E1-9620-368DC19BD1C5}" destId="{2F1470AD-BB62-4460-82AA-BEB4E53D634E}" srcOrd="3" destOrd="0" parTransId="{749A6224-5744-4409-8ED7-A51C603B036A}" sibTransId="{64065284-C6CC-4597-84FE-1F3BBB5E7EEB}"/>
    <dgm:cxn modelId="{449569FD-2909-814F-95E3-7F790F8F1F74}" type="presOf" srcId="{79712014-7823-4707-9962-0DF131013AB9}" destId="{139F03E9-AF1C-E746-9475-EF71BE2CA55C}" srcOrd="0" destOrd="0" presId="urn:microsoft.com/office/officeart/2016/7/layout/RepeatingBendingProcessNew"/>
    <dgm:cxn modelId="{DC76AB7B-14B2-DB44-BEE6-0C08E0CCF569}" type="presParOf" srcId="{CCCF30AD-A439-9D4F-B80E-683B5DB3D2FF}" destId="{9E02762A-B2D6-BD44-8F02-BB33106C9FB9}" srcOrd="0" destOrd="0" presId="urn:microsoft.com/office/officeart/2016/7/layout/RepeatingBendingProcessNew"/>
    <dgm:cxn modelId="{87302603-5882-424B-AC37-F428C5C76646}" type="presParOf" srcId="{CCCF30AD-A439-9D4F-B80E-683B5DB3D2FF}" destId="{6AF28C3C-D753-7A41-A1F4-C1EBF92CB160}" srcOrd="1" destOrd="0" presId="urn:microsoft.com/office/officeart/2016/7/layout/RepeatingBendingProcessNew"/>
    <dgm:cxn modelId="{518771C4-F1E3-F944-B1EE-F6BCC536FF3C}" type="presParOf" srcId="{6AF28C3C-D753-7A41-A1F4-C1EBF92CB160}" destId="{E031CE9A-1D40-5042-94A3-29FDCE014E63}" srcOrd="0" destOrd="0" presId="urn:microsoft.com/office/officeart/2016/7/layout/RepeatingBendingProcessNew"/>
    <dgm:cxn modelId="{78535491-5D6C-974B-AF1A-06AB90586D27}" type="presParOf" srcId="{CCCF30AD-A439-9D4F-B80E-683B5DB3D2FF}" destId="{66D67614-2CEC-5440-8585-6B4605A8E5E0}" srcOrd="2" destOrd="0" presId="urn:microsoft.com/office/officeart/2016/7/layout/RepeatingBendingProcessNew"/>
    <dgm:cxn modelId="{068E9A07-58CE-0149-AD12-400BE7CA9413}" type="presParOf" srcId="{CCCF30AD-A439-9D4F-B80E-683B5DB3D2FF}" destId="{9C0410D3-BD1E-044A-B7E8-6C6096C8BAC5}" srcOrd="3" destOrd="0" presId="urn:microsoft.com/office/officeart/2016/7/layout/RepeatingBendingProcessNew"/>
    <dgm:cxn modelId="{049E9EBD-B8E5-1A4F-B967-1D86E6409B16}" type="presParOf" srcId="{9C0410D3-BD1E-044A-B7E8-6C6096C8BAC5}" destId="{988E4CC9-C8AA-824C-B2E1-71A5A1F2FE9E}" srcOrd="0" destOrd="0" presId="urn:microsoft.com/office/officeart/2016/7/layout/RepeatingBendingProcessNew"/>
    <dgm:cxn modelId="{5F7B250F-67AB-F04F-AEB6-665A511FD45B}" type="presParOf" srcId="{CCCF30AD-A439-9D4F-B80E-683B5DB3D2FF}" destId="{D890BC15-AB3F-E649-A9C3-EA6DA42A064B}" srcOrd="4" destOrd="0" presId="urn:microsoft.com/office/officeart/2016/7/layout/RepeatingBendingProcessNew"/>
    <dgm:cxn modelId="{72210180-EDEE-CC43-A136-55DF47831282}" type="presParOf" srcId="{CCCF30AD-A439-9D4F-B80E-683B5DB3D2FF}" destId="{CCCBEE70-61B6-B741-BB94-2F26F9BF96CE}" srcOrd="5" destOrd="0" presId="urn:microsoft.com/office/officeart/2016/7/layout/RepeatingBendingProcessNew"/>
    <dgm:cxn modelId="{A55BDE16-9304-BE44-A748-AE04AD2ED972}" type="presParOf" srcId="{CCCBEE70-61B6-B741-BB94-2F26F9BF96CE}" destId="{80D351EB-847B-C247-A49C-374F32BF3291}" srcOrd="0" destOrd="0" presId="urn:microsoft.com/office/officeart/2016/7/layout/RepeatingBendingProcessNew"/>
    <dgm:cxn modelId="{D5D1C638-BB5D-474D-9618-6E19A6F3EEED}" type="presParOf" srcId="{CCCF30AD-A439-9D4F-B80E-683B5DB3D2FF}" destId="{2C4E9E04-9319-FA4F-8AF2-4C0F9A9F48B0}" srcOrd="6" destOrd="0" presId="urn:microsoft.com/office/officeart/2016/7/layout/RepeatingBendingProcessNew"/>
    <dgm:cxn modelId="{1F8275A0-63FA-0749-A9BB-F6F7A16BD92A}" type="presParOf" srcId="{CCCF30AD-A439-9D4F-B80E-683B5DB3D2FF}" destId="{36B68B2D-4A1E-2246-93A5-CB825A559307}" srcOrd="7" destOrd="0" presId="urn:microsoft.com/office/officeart/2016/7/layout/RepeatingBendingProcessNew"/>
    <dgm:cxn modelId="{43C237A8-9C15-B64F-BB3B-BB460CC523C0}" type="presParOf" srcId="{36B68B2D-4A1E-2246-93A5-CB825A559307}" destId="{7EEB6D7C-07F3-E645-8AAE-4A3BD366BB69}" srcOrd="0" destOrd="0" presId="urn:microsoft.com/office/officeart/2016/7/layout/RepeatingBendingProcessNew"/>
    <dgm:cxn modelId="{4B690DE2-A9BC-C647-AE72-FCF52E267AAA}" type="presParOf" srcId="{CCCF30AD-A439-9D4F-B80E-683B5DB3D2FF}" destId="{4A9BCC9F-3946-9744-8450-A642E285C355}" srcOrd="8" destOrd="0" presId="urn:microsoft.com/office/officeart/2016/7/layout/RepeatingBendingProcessNew"/>
    <dgm:cxn modelId="{55D88733-27B6-8B49-8622-F7C9C7CAD0D8}" type="presParOf" srcId="{CCCF30AD-A439-9D4F-B80E-683B5DB3D2FF}" destId="{8CC8B741-6F0C-984E-BC4A-46CF33376560}" srcOrd="9" destOrd="0" presId="urn:microsoft.com/office/officeart/2016/7/layout/RepeatingBendingProcessNew"/>
    <dgm:cxn modelId="{554EA196-FAFB-494F-B514-153A103E72E9}" type="presParOf" srcId="{8CC8B741-6F0C-984E-BC4A-46CF33376560}" destId="{92685321-F79A-7542-83EE-E265812F902D}" srcOrd="0" destOrd="0" presId="urn:microsoft.com/office/officeart/2016/7/layout/RepeatingBendingProcessNew"/>
    <dgm:cxn modelId="{C775FEE4-6805-704E-B4ED-22B121C1B2F3}" type="presParOf" srcId="{CCCF30AD-A439-9D4F-B80E-683B5DB3D2FF}" destId="{51396178-A7E7-4746-AC84-521510482729}" srcOrd="10" destOrd="0" presId="urn:microsoft.com/office/officeart/2016/7/layout/RepeatingBendingProcessNew"/>
    <dgm:cxn modelId="{64B8D65D-DC67-F64B-95A2-AB7F111C66BC}" type="presParOf" srcId="{CCCF30AD-A439-9D4F-B80E-683B5DB3D2FF}" destId="{3CE3DA28-B514-BA49-80BD-07C795AC2B07}" srcOrd="11" destOrd="0" presId="urn:microsoft.com/office/officeart/2016/7/layout/RepeatingBendingProcessNew"/>
    <dgm:cxn modelId="{258A5B2F-D0A7-BC4E-8AC2-C30FE69C53A3}" type="presParOf" srcId="{3CE3DA28-B514-BA49-80BD-07C795AC2B07}" destId="{212BBD54-AEE2-8D4B-AB67-DD5A3108C40F}" srcOrd="0" destOrd="0" presId="urn:microsoft.com/office/officeart/2016/7/layout/RepeatingBendingProcessNew"/>
    <dgm:cxn modelId="{07B29499-495F-2349-9559-8757947622BD}" type="presParOf" srcId="{CCCF30AD-A439-9D4F-B80E-683B5DB3D2FF}" destId="{2F8B6984-B3F9-6149-B8AA-EF32A3FAF865}" srcOrd="12" destOrd="0" presId="urn:microsoft.com/office/officeart/2016/7/layout/RepeatingBendingProcessNew"/>
    <dgm:cxn modelId="{BDBE56D0-06BB-8742-B991-5B43C779453B}" type="presParOf" srcId="{CCCF30AD-A439-9D4F-B80E-683B5DB3D2FF}" destId="{ACD68214-70ED-2C40-AEB0-99D30174D40D}" srcOrd="13" destOrd="0" presId="urn:microsoft.com/office/officeart/2016/7/layout/RepeatingBendingProcessNew"/>
    <dgm:cxn modelId="{6BFC6E90-FFC1-864E-B436-8324AF3D504A}" type="presParOf" srcId="{ACD68214-70ED-2C40-AEB0-99D30174D40D}" destId="{7BD929D6-8E4D-FF46-858A-464D99FABB52}" srcOrd="0" destOrd="0" presId="urn:microsoft.com/office/officeart/2016/7/layout/RepeatingBendingProcessNew"/>
    <dgm:cxn modelId="{DA0AC284-714A-7F41-9F99-7E0FC7147C0E}" type="presParOf" srcId="{CCCF30AD-A439-9D4F-B80E-683B5DB3D2FF}" destId="{139F03E9-AF1C-E746-9475-EF71BE2CA55C}" srcOrd="14" destOrd="0" presId="urn:microsoft.com/office/officeart/2016/7/layout/RepeatingBendingProcessNew"/>
    <dgm:cxn modelId="{41FE4FB4-F988-B645-B73D-3057A9AE64F5}" type="presParOf" srcId="{CCCF30AD-A439-9D4F-B80E-683B5DB3D2FF}" destId="{CD909BCC-AACD-CB4C-9232-8CC4316A2ECF}" srcOrd="15" destOrd="0" presId="urn:microsoft.com/office/officeart/2016/7/layout/RepeatingBendingProcessNew"/>
    <dgm:cxn modelId="{F07ECFA2-1A75-FE40-A21A-D2894E2A0F52}" type="presParOf" srcId="{CD909BCC-AACD-CB4C-9232-8CC4316A2ECF}" destId="{5FCECE1A-F761-724D-87B4-F99A329E5A01}" srcOrd="0" destOrd="0" presId="urn:microsoft.com/office/officeart/2016/7/layout/RepeatingBendingProcessNew"/>
    <dgm:cxn modelId="{92EE8B93-52FB-B84B-9C98-43E24B23B427}" type="presParOf" srcId="{CCCF30AD-A439-9D4F-B80E-683B5DB3D2FF}" destId="{9D679BDB-4DE2-F84F-87E2-F2020B84A91E}" srcOrd="16" destOrd="0" presId="urn:microsoft.com/office/officeart/2016/7/layout/RepeatingBendingProcessNew"/>
    <dgm:cxn modelId="{200A9000-1896-A24F-943B-F752F8DB5AD0}" type="presParOf" srcId="{CCCF30AD-A439-9D4F-B80E-683B5DB3D2FF}" destId="{CF0B059F-91D1-344A-93B6-5A9C8848AD28}" srcOrd="17" destOrd="0" presId="urn:microsoft.com/office/officeart/2016/7/layout/RepeatingBendingProcessNew"/>
    <dgm:cxn modelId="{458E0B54-9D1B-BE4B-B88C-D06EF62964EE}" type="presParOf" srcId="{CF0B059F-91D1-344A-93B6-5A9C8848AD28}" destId="{92C970A2-1A8A-0141-AE62-17C11AA4C9F9}" srcOrd="0" destOrd="0" presId="urn:microsoft.com/office/officeart/2016/7/layout/RepeatingBendingProcessNew"/>
    <dgm:cxn modelId="{FB6554DA-CBCD-2248-82E7-9EC2335E43E8}" type="presParOf" srcId="{CCCF30AD-A439-9D4F-B80E-683B5DB3D2FF}" destId="{6CD692C8-506B-4F4F-B5EA-482F5FB85AE9}" srcOrd="18" destOrd="0" presId="urn:microsoft.com/office/officeart/2016/7/layout/RepeatingBendingProcessNew"/>
    <dgm:cxn modelId="{624F83BA-1A70-4747-AD52-4DDE4D76FBE5}" type="presParOf" srcId="{CCCF30AD-A439-9D4F-B80E-683B5DB3D2FF}" destId="{B19095BB-6EF7-6744-A168-69D7B562F567}" srcOrd="19" destOrd="0" presId="urn:microsoft.com/office/officeart/2016/7/layout/RepeatingBendingProcessNew"/>
    <dgm:cxn modelId="{7955780F-3FB8-0D4F-9828-09CD1AC9D38A}" type="presParOf" srcId="{B19095BB-6EF7-6744-A168-69D7B562F567}" destId="{37BBA386-7E59-8B46-8703-477836281E51}" srcOrd="0" destOrd="0" presId="urn:microsoft.com/office/officeart/2016/7/layout/RepeatingBendingProcessNew"/>
    <dgm:cxn modelId="{21B45E45-ED67-AB49-8963-94A26B34691D}" type="presParOf" srcId="{CCCF30AD-A439-9D4F-B80E-683B5DB3D2FF}" destId="{30335F48-6472-4C46-9027-CD9CD8338C46}" srcOrd="20" destOrd="0" presId="urn:microsoft.com/office/officeart/2016/7/layout/RepeatingBendingProcessNew"/>
    <dgm:cxn modelId="{BC813587-11E0-4542-9AB4-C35A5119923D}" type="presParOf" srcId="{CCCF30AD-A439-9D4F-B80E-683B5DB3D2FF}" destId="{C98BC228-EC63-7849-B996-DF4B22F68E01}" srcOrd="21" destOrd="0" presId="urn:microsoft.com/office/officeart/2016/7/layout/RepeatingBendingProcessNew"/>
    <dgm:cxn modelId="{E99216B7-D619-0547-B772-8F6CE0C89BDF}" type="presParOf" srcId="{C98BC228-EC63-7849-B996-DF4B22F68E01}" destId="{ED0C98A1-8415-7A49-84CA-BD34B06DF591}" srcOrd="0" destOrd="0" presId="urn:microsoft.com/office/officeart/2016/7/layout/RepeatingBendingProcessNew"/>
    <dgm:cxn modelId="{569F081C-C28F-2B40-A0BA-8819079D0BC0}" type="presParOf" srcId="{CCCF30AD-A439-9D4F-B80E-683B5DB3D2FF}" destId="{CFD23ED7-38A4-1340-91E3-EADA1DFC499E}" srcOrd="22" destOrd="0" presId="urn:microsoft.com/office/officeart/2016/7/layout/RepeatingBendingProcessNew"/>
    <dgm:cxn modelId="{23B85F58-FF42-1444-8EF1-A81B070F0BA9}" type="presParOf" srcId="{CCCF30AD-A439-9D4F-B80E-683B5DB3D2FF}" destId="{1250D2C3-B487-CF4F-9398-72880AD6E88A}" srcOrd="23" destOrd="0" presId="urn:microsoft.com/office/officeart/2016/7/layout/RepeatingBendingProcessNew"/>
    <dgm:cxn modelId="{8A9D319B-0A05-874F-AC22-BBF558B9A338}" type="presParOf" srcId="{1250D2C3-B487-CF4F-9398-72880AD6E88A}" destId="{785017CF-703D-FF4A-AAEA-F3E70A8226E1}" srcOrd="0" destOrd="0" presId="urn:microsoft.com/office/officeart/2016/7/layout/RepeatingBendingProcessNew"/>
    <dgm:cxn modelId="{B3EEDB1E-2DDB-BC4B-8BDC-9858E624DB69}" type="presParOf" srcId="{CCCF30AD-A439-9D4F-B80E-683B5DB3D2FF}" destId="{9994FBEE-F0AE-6041-9716-FC8A057BD9B4}" srcOrd="24" destOrd="0" presId="urn:microsoft.com/office/officeart/2016/7/layout/RepeatingBendingProcessNew"/>
    <dgm:cxn modelId="{6B4F1F1E-8BC3-0945-8F77-BDF13F643363}" type="presParOf" srcId="{CCCF30AD-A439-9D4F-B80E-683B5DB3D2FF}" destId="{D44C0870-FF4A-8A4D-8891-79255DD8BA84}" srcOrd="25" destOrd="0" presId="urn:microsoft.com/office/officeart/2016/7/layout/RepeatingBendingProcessNew"/>
    <dgm:cxn modelId="{31E2ED18-4DA6-9746-A23A-111C3444C811}" type="presParOf" srcId="{D44C0870-FF4A-8A4D-8891-79255DD8BA84}" destId="{5CE37B81-E7D2-BA46-8810-A02C10A73459}" srcOrd="0" destOrd="0" presId="urn:microsoft.com/office/officeart/2016/7/layout/RepeatingBendingProcessNew"/>
    <dgm:cxn modelId="{3374FF58-6EF9-8A46-BC7C-14E233D058E6}" type="presParOf" srcId="{CCCF30AD-A439-9D4F-B80E-683B5DB3D2FF}" destId="{3C98CC25-A594-9740-9597-C7F1D354FB13}" srcOrd="26" destOrd="0" presId="urn:microsoft.com/office/officeart/2016/7/layout/RepeatingBendingProcessNew"/>
    <dgm:cxn modelId="{71469FD5-36BF-2C43-89AF-DB7483F58964}" type="presParOf" srcId="{CCCF30AD-A439-9D4F-B80E-683B5DB3D2FF}" destId="{AE833695-8135-7B4B-BC5B-6DF8E797B43F}" srcOrd="27" destOrd="0" presId="urn:microsoft.com/office/officeart/2016/7/layout/RepeatingBendingProcessNew"/>
    <dgm:cxn modelId="{3B2BA5AF-C851-1C45-A224-860EA85F4CCB}" type="presParOf" srcId="{AE833695-8135-7B4B-BC5B-6DF8E797B43F}" destId="{D428C229-F8DB-6D46-B38F-DA6F1DAE562C}" srcOrd="0" destOrd="0" presId="urn:microsoft.com/office/officeart/2016/7/layout/RepeatingBendingProcessNew"/>
    <dgm:cxn modelId="{600928DD-83BE-CC49-8D5D-D1CAA38BB91C}" type="presParOf" srcId="{CCCF30AD-A439-9D4F-B80E-683B5DB3D2FF}" destId="{127520AF-C9D2-A847-95B1-85A73D7019CB}" srcOrd="28" destOrd="0" presId="urn:microsoft.com/office/officeart/2016/7/layout/RepeatingBendingProcessNew"/>
    <dgm:cxn modelId="{9C883825-CDB2-DB4C-9DE2-56CD071E3761}" type="presParOf" srcId="{CCCF30AD-A439-9D4F-B80E-683B5DB3D2FF}" destId="{EB08776F-2BEE-2B49-9B4E-5A2FC3A1FCB3}" srcOrd="29" destOrd="0" presId="urn:microsoft.com/office/officeart/2016/7/layout/RepeatingBendingProcessNew"/>
    <dgm:cxn modelId="{F6696461-C21D-FA4E-B28A-6E6AAAB98135}" type="presParOf" srcId="{EB08776F-2BEE-2B49-9B4E-5A2FC3A1FCB3}" destId="{8A009498-62A3-7342-82E3-25F493E10BB7}" srcOrd="0" destOrd="0" presId="urn:microsoft.com/office/officeart/2016/7/layout/RepeatingBendingProcessNew"/>
    <dgm:cxn modelId="{D850FD00-7BD5-6E4C-9424-47138138CED0}" type="presParOf" srcId="{CCCF30AD-A439-9D4F-B80E-683B5DB3D2FF}" destId="{7C76EB02-86A5-C849-A9D2-AD069CDBB5F6}" srcOrd="30" destOrd="0" presId="urn:microsoft.com/office/officeart/2016/7/layout/RepeatingBendingProcessNew"/>
    <dgm:cxn modelId="{55B32A52-3AE9-5B49-8CC6-8AFED40B9E98}" type="presParOf" srcId="{CCCF30AD-A439-9D4F-B80E-683B5DB3D2FF}" destId="{9C42881C-5056-C74D-A50C-02F7AC3B6419}" srcOrd="31" destOrd="0" presId="urn:microsoft.com/office/officeart/2016/7/layout/RepeatingBendingProcessNew"/>
    <dgm:cxn modelId="{3F140CE0-4207-F14D-942F-71E64F834CB5}" type="presParOf" srcId="{9C42881C-5056-C74D-A50C-02F7AC3B6419}" destId="{6E6C2F1A-1792-AA4C-9266-1DD042280207}" srcOrd="0" destOrd="0" presId="urn:microsoft.com/office/officeart/2016/7/layout/RepeatingBendingProcessNew"/>
    <dgm:cxn modelId="{A773091A-D3AA-694C-903E-A12D5C9DCEB5}" type="presParOf" srcId="{CCCF30AD-A439-9D4F-B80E-683B5DB3D2FF}" destId="{91334311-10C6-D44C-914C-E11FD68C6560}" srcOrd="32" destOrd="0" presId="urn:microsoft.com/office/officeart/2016/7/layout/RepeatingBendingProcessNew"/>
    <dgm:cxn modelId="{DDF51E73-27B9-2040-AD7D-D4FE1DF9922E}" type="presParOf" srcId="{CCCF30AD-A439-9D4F-B80E-683B5DB3D2FF}" destId="{3B4AA008-9087-914D-A56E-B657AF072EAE}" srcOrd="33" destOrd="0" presId="urn:microsoft.com/office/officeart/2016/7/layout/RepeatingBendingProcessNew"/>
    <dgm:cxn modelId="{6F14A406-7803-FD48-94EA-DBD0A9E5D4C9}" type="presParOf" srcId="{3B4AA008-9087-914D-A56E-B657AF072EAE}" destId="{9E434F52-27CA-984E-B505-0B886948BBFB}" srcOrd="0" destOrd="0" presId="urn:microsoft.com/office/officeart/2016/7/layout/RepeatingBendingProcessNew"/>
    <dgm:cxn modelId="{906D04A0-A87B-9443-B000-9A2694878991}" type="presParOf" srcId="{CCCF30AD-A439-9D4F-B80E-683B5DB3D2FF}" destId="{0C3688D3-B33E-5648-94A0-183FD4EA4799}" srcOrd="3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A59A2A-7C0C-4797-808B-AE6598A096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F7DBBA3-BDF8-425D-B0BF-33EB4ECD5345}">
      <dgm:prSet/>
      <dgm:spPr/>
      <dgm:t>
        <a:bodyPr/>
        <a:lstStyle/>
        <a:p>
          <a:pPr>
            <a:lnSpc>
              <a:spcPct val="100000"/>
            </a:lnSpc>
          </a:pPr>
          <a:r>
            <a:rPr lang="en-IN" b="1" i="0" dirty="0"/>
            <a:t>Communication: </a:t>
          </a:r>
          <a:r>
            <a:rPr lang="en-IN" b="0" i="0" dirty="0"/>
            <a:t>Lets make sure to share updates and have discussions on platforms like Slack. Make sure to have check ins, such, as weekly stand up meetings or sprint reviews to keep everyone on the same page and working together smoothly. Cooperation; </a:t>
          </a:r>
          <a:endParaRPr lang="en-US" dirty="0"/>
        </a:p>
      </dgm:t>
    </dgm:pt>
    <dgm:pt modelId="{D46FD242-D107-4EAC-8264-31FA5E27F758}" type="parTrans" cxnId="{73364EAC-0067-43DA-A206-FFEA029425E1}">
      <dgm:prSet/>
      <dgm:spPr/>
      <dgm:t>
        <a:bodyPr/>
        <a:lstStyle/>
        <a:p>
          <a:endParaRPr lang="en-US"/>
        </a:p>
      </dgm:t>
    </dgm:pt>
    <dgm:pt modelId="{0E7361DB-7B42-47F3-ABBA-D266A882A48F}" type="sibTrans" cxnId="{73364EAC-0067-43DA-A206-FFEA029425E1}">
      <dgm:prSet/>
      <dgm:spPr/>
      <dgm:t>
        <a:bodyPr/>
        <a:lstStyle/>
        <a:p>
          <a:pPr>
            <a:lnSpc>
              <a:spcPct val="100000"/>
            </a:lnSpc>
          </a:pPr>
          <a:endParaRPr lang="en-US"/>
        </a:p>
      </dgm:t>
    </dgm:pt>
    <dgm:pt modelId="{1CCAA5C3-127B-422A-B07A-2BE68CD79699}">
      <dgm:prSet/>
      <dgm:spPr/>
      <dgm:t>
        <a:bodyPr/>
        <a:lstStyle/>
        <a:p>
          <a:pPr>
            <a:lnSpc>
              <a:spcPct val="100000"/>
            </a:lnSpc>
          </a:pPr>
          <a:r>
            <a:rPr lang="en-IN" b="1" dirty="0"/>
            <a:t>Team Meetings &amp; Collaboration: </a:t>
          </a:r>
          <a:r>
            <a:rPr lang="en-IN" b="0" dirty="0"/>
            <a:t>To ensure effective meetings, the team should agree on key points, such as scheduling regular meetings twice a week at 6-8pm via virtual (zoom).Our main agenda is to make all team members work and make submissions on time. As a team we should help one another by sharing each other thoughts and make sure all perspectives are heard before deciding.</a:t>
          </a:r>
        </a:p>
      </dgm:t>
    </dgm:pt>
    <dgm:pt modelId="{376F0DF2-C75E-4011-B234-40FE3660E24F}" type="parTrans" cxnId="{E07098C3-7C65-4740-93FA-9E3E73F051C5}">
      <dgm:prSet/>
      <dgm:spPr/>
      <dgm:t>
        <a:bodyPr/>
        <a:lstStyle/>
        <a:p>
          <a:endParaRPr lang="en-US"/>
        </a:p>
      </dgm:t>
    </dgm:pt>
    <dgm:pt modelId="{F500A9E3-2124-4194-886E-2721057E2BC0}" type="sibTrans" cxnId="{E07098C3-7C65-4740-93FA-9E3E73F051C5}">
      <dgm:prSet/>
      <dgm:spPr/>
      <dgm:t>
        <a:bodyPr/>
        <a:lstStyle/>
        <a:p>
          <a:pPr>
            <a:lnSpc>
              <a:spcPct val="100000"/>
            </a:lnSpc>
          </a:pPr>
          <a:endParaRPr lang="en-US"/>
        </a:p>
      </dgm:t>
    </dgm:pt>
    <dgm:pt modelId="{22805280-E213-4C6B-9951-09B4BC2B93E2}">
      <dgm:prSet/>
      <dgm:spPr/>
      <dgm:t>
        <a:bodyPr/>
        <a:lstStyle/>
        <a:p>
          <a:pPr>
            <a:lnSpc>
              <a:spcPct val="100000"/>
            </a:lnSpc>
          </a:pPr>
          <a:r>
            <a:rPr lang="en-IN" b="1" dirty="0"/>
            <a:t>Roles and Responsibilities: </a:t>
          </a:r>
          <a:r>
            <a:rPr lang="en-IN" b="0" i="0" dirty="0"/>
            <a:t>Each team member has the task of finishing assignments based on their designated roles</a:t>
          </a:r>
          <a:r>
            <a:rPr lang="en-GB" b="0" i="0" dirty="0"/>
            <a:t> in frontend development, backend development,</a:t>
          </a:r>
          <a:r>
            <a:rPr lang="en-IN" b="0" i="0" dirty="0"/>
            <a:t> and machine learning. Coordinate with teams to seamlessly incorporate various functionalities. </a:t>
          </a:r>
          <a:endParaRPr lang="en-US" dirty="0"/>
        </a:p>
      </dgm:t>
    </dgm:pt>
    <dgm:pt modelId="{96991661-F670-44A2-ACBB-6D66B43E52B0}" type="parTrans" cxnId="{04B192B4-1D64-493B-8411-2B724FAFAA7C}">
      <dgm:prSet/>
      <dgm:spPr/>
      <dgm:t>
        <a:bodyPr/>
        <a:lstStyle/>
        <a:p>
          <a:endParaRPr lang="en-US"/>
        </a:p>
      </dgm:t>
    </dgm:pt>
    <dgm:pt modelId="{D2F30EAE-AFF9-44E2-AA4A-1878AA78987F}" type="sibTrans" cxnId="{04B192B4-1D64-493B-8411-2B724FAFAA7C}">
      <dgm:prSet/>
      <dgm:spPr/>
      <dgm:t>
        <a:bodyPr/>
        <a:lstStyle/>
        <a:p>
          <a:pPr>
            <a:lnSpc>
              <a:spcPct val="100000"/>
            </a:lnSpc>
          </a:pPr>
          <a:endParaRPr lang="en-US"/>
        </a:p>
      </dgm:t>
    </dgm:pt>
    <dgm:pt modelId="{BB773432-FD4A-48D0-8925-BC14A9F80627}">
      <dgm:prSet/>
      <dgm:spPr/>
      <dgm:t>
        <a:bodyPr/>
        <a:lstStyle/>
        <a:p>
          <a:pPr>
            <a:lnSpc>
              <a:spcPct val="100000"/>
            </a:lnSpc>
          </a:pPr>
          <a:r>
            <a:rPr lang="en-IN" b="1"/>
            <a:t>Decision-Making:</a:t>
          </a:r>
          <a:r>
            <a:rPr lang="en-IN"/>
            <a:t> </a:t>
          </a:r>
          <a:r>
            <a:rPr lang="en-IN" b="0" i="0"/>
            <a:t>Decisions will be collaboratively reached in team gatherings. In situations where there are differences in opinions or views arise among us team members, we go for majority votes.</a:t>
          </a:r>
          <a:endParaRPr lang="en-US"/>
        </a:p>
      </dgm:t>
    </dgm:pt>
    <dgm:pt modelId="{9A5BC7B5-57DC-4E37-A00F-E45305CCA897}" type="parTrans" cxnId="{10197EFA-1A25-41DE-B823-B0C2D22DA8BE}">
      <dgm:prSet/>
      <dgm:spPr/>
      <dgm:t>
        <a:bodyPr/>
        <a:lstStyle/>
        <a:p>
          <a:endParaRPr lang="en-US"/>
        </a:p>
      </dgm:t>
    </dgm:pt>
    <dgm:pt modelId="{348EDBA5-DEDC-48BB-95B9-AB4049227284}" type="sibTrans" cxnId="{10197EFA-1A25-41DE-B823-B0C2D22DA8BE}">
      <dgm:prSet/>
      <dgm:spPr/>
      <dgm:t>
        <a:bodyPr/>
        <a:lstStyle/>
        <a:p>
          <a:pPr>
            <a:lnSpc>
              <a:spcPct val="100000"/>
            </a:lnSpc>
          </a:pPr>
          <a:endParaRPr lang="en-US"/>
        </a:p>
      </dgm:t>
    </dgm:pt>
    <dgm:pt modelId="{47A46AD2-6B27-4C2C-8105-50AAD0594A7F}">
      <dgm:prSet/>
      <dgm:spPr/>
      <dgm:t>
        <a:bodyPr/>
        <a:lstStyle/>
        <a:p>
          <a:pPr>
            <a:lnSpc>
              <a:spcPct val="100000"/>
            </a:lnSpc>
          </a:pPr>
          <a:r>
            <a:rPr lang="en-IN" b="1" dirty="0"/>
            <a:t>Deliverables:</a:t>
          </a:r>
          <a:r>
            <a:rPr lang="en-IN" dirty="0"/>
            <a:t> </a:t>
          </a:r>
          <a:r>
            <a:rPr lang="en-IN" b="0" i="0" dirty="0"/>
            <a:t>Each sprint should lead to producing the outcomes like presentations updates, to technical papers and wikis. Make sure to review and test all your work before submitting it for consideration. </a:t>
          </a:r>
          <a:endParaRPr lang="en-US" dirty="0"/>
        </a:p>
      </dgm:t>
    </dgm:pt>
    <dgm:pt modelId="{66ECFEC8-A116-4651-899B-64267EF99321}" type="parTrans" cxnId="{3CA0A53F-745D-4E31-8820-E8EB58C14523}">
      <dgm:prSet/>
      <dgm:spPr/>
      <dgm:t>
        <a:bodyPr/>
        <a:lstStyle/>
        <a:p>
          <a:endParaRPr lang="en-US"/>
        </a:p>
      </dgm:t>
    </dgm:pt>
    <dgm:pt modelId="{1D15EC59-9943-4F6F-BCCC-44DBDC17E459}" type="sibTrans" cxnId="{3CA0A53F-745D-4E31-8820-E8EB58C14523}">
      <dgm:prSet/>
      <dgm:spPr/>
      <dgm:t>
        <a:bodyPr/>
        <a:lstStyle/>
        <a:p>
          <a:pPr>
            <a:lnSpc>
              <a:spcPct val="100000"/>
            </a:lnSpc>
          </a:pPr>
          <a:endParaRPr lang="en-US"/>
        </a:p>
      </dgm:t>
    </dgm:pt>
    <dgm:pt modelId="{D971C506-79B3-46CB-916A-0E0440D1EE8B}">
      <dgm:prSet/>
      <dgm:spPr/>
      <dgm:t>
        <a:bodyPr/>
        <a:lstStyle/>
        <a:p>
          <a:pPr>
            <a:lnSpc>
              <a:spcPct val="100000"/>
            </a:lnSpc>
          </a:pPr>
          <a:r>
            <a:rPr lang="en-IN" b="1"/>
            <a:t>Retrospectives:</a:t>
          </a:r>
          <a:r>
            <a:rPr lang="en-IN"/>
            <a:t> </a:t>
          </a:r>
          <a:r>
            <a:rPr lang="en-IN" b="0" i="0"/>
            <a:t>After each sprint is completed it's important to have a session to review the successes and areas for improvement as well as to outline specific steps, for the upcoming sprint. </a:t>
          </a:r>
          <a:br>
            <a:rPr lang="en-IN"/>
          </a:br>
          <a:endParaRPr lang="en-US"/>
        </a:p>
      </dgm:t>
    </dgm:pt>
    <dgm:pt modelId="{BB5309D8-2178-45F1-876F-401ACDBEDB6B}" type="parTrans" cxnId="{8EB16A50-611F-409E-8CB2-3F9945D1FC05}">
      <dgm:prSet/>
      <dgm:spPr/>
      <dgm:t>
        <a:bodyPr/>
        <a:lstStyle/>
        <a:p>
          <a:endParaRPr lang="en-US"/>
        </a:p>
      </dgm:t>
    </dgm:pt>
    <dgm:pt modelId="{8B4A27A4-F1D0-48BB-888C-CB3886A3FE2F}" type="sibTrans" cxnId="{8EB16A50-611F-409E-8CB2-3F9945D1FC05}">
      <dgm:prSet/>
      <dgm:spPr/>
      <dgm:t>
        <a:bodyPr/>
        <a:lstStyle/>
        <a:p>
          <a:endParaRPr lang="en-US"/>
        </a:p>
      </dgm:t>
    </dgm:pt>
    <dgm:pt modelId="{7517A547-7BAC-4174-A240-513BB8CB2C04}" type="pres">
      <dgm:prSet presAssocID="{45A59A2A-7C0C-4797-808B-AE6598A09661}" presName="root" presStyleCnt="0">
        <dgm:presLayoutVars>
          <dgm:dir/>
          <dgm:resizeHandles val="exact"/>
        </dgm:presLayoutVars>
      </dgm:prSet>
      <dgm:spPr/>
    </dgm:pt>
    <dgm:pt modelId="{EF85895A-41B6-479C-AA97-5DE9E3FABFBC}" type="pres">
      <dgm:prSet presAssocID="{45A59A2A-7C0C-4797-808B-AE6598A09661}" presName="container" presStyleCnt="0">
        <dgm:presLayoutVars>
          <dgm:dir/>
          <dgm:resizeHandles val="exact"/>
        </dgm:presLayoutVars>
      </dgm:prSet>
      <dgm:spPr/>
    </dgm:pt>
    <dgm:pt modelId="{C76E8DB3-CD47-4CE5-B9DA-583E9395D7DC}" type="pres">
      <dgm:prSet presAssocID="{7F7DBBA3-BDF8-425D-B0BF-33EB4ECD5345}" presName="compNode" presStyleCnt="0"/>
      <dgm:spPr/>
    </dgm:pt>
    <dgm:pt modelId="{E21AA85C-694B-41B2-8ED6-E49CBB189657}" type="pres">
      <dgm:prSet presAssocID="{7F7DBBA3-BDF8-425D-B0BF-33EB4ECD5345}" presName="iconBgRect" presStyleLbl="bgShp" presStyleIdx="0" presStyleCnt="6"/>
      <dgm:spPr/>
    </dgm:pt>
    <dgm:pt modelId="{0938C4C3-6A73-4325-BD8A-C6036FAD4C44}" type="pres">
      <dgm:prSet presAssocID="{7F7DBBA3-BDF8-425D-B0BF-33EB4ECD534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28E10BD5-4BD5-42E4-A8A7-ABDC5F030FEE}" type="pres">
      <dgm:prSet presAssocID="{7F7DBBA3-BDF8-425D-B0BF-33EB4ECD5345}" presName="spaceRect" presStyleCnt="0"/>
      <dgm:spPr/>
    </dgm:pt>
    <dgm:pt modelId="{9370A37B-3821-49DC-B913-7023DDD95312}" type="pres">
      <dgm:prSet presAssocID="{7F7DBBA3-BDF8-425D-B0BF-33EB4ECD5345}" presName="textRect" presStyleLbl="revTx" presStyleIdx="0" presStyleCnt="6">
        <dgm:presLayoutVars>
          <dgm:chMax val="1"/>
          <dgm:chPref val="1"/>
        </dgm:presLayoutVars>
      </dgm:prSet>
      <dgm:spPr/>
    </dgm:pt>
    <dgm:pt modelId="{8EFF9FB8-F1E0-4639-BC62-AC045071D237}" type="pres">
      <dgm:prSet presAssocID="{0E7361DB-7B42-47F3-ABBA-D266A882A48F}" presName="sibTrans" presStyleLbl="sibTrans2D1" presStyleIdx="0" presStyleCnt="0"/>
      <dgm:spPr/>
    </dgm:pt>
    <dgm:pt modelId="{C71EB85D-D407-4A43-B481-048F3C0BF341}" type="pres">
      <dgm:prSet presAssocID="{1CCAA5C3-127B-422A-B07A-2BE68CD79699}" presName="compNode" presStyleCnt="0"/>
      <dgm:spPr/>
    </dgm:pt>
    <dgm:pt modelId="{68B4207B-690E-43B3-A314-66A303C81189}" type="pres">
      <dgm:prSet presAssocID="{1CCAA5C3-127B-422A-B07A-2BE68CD79699}" presName="iconBgRect" presStyleLbl="bgShp" presStyleIdx="1" presStyleCnt="6" custLinFactNeighborY="-5627"/>
      <dgm:spPr/>
    </dgm:pt>
    <dgm:pt modelId="{92FE8B71-ADB2-4967-A037-D152EAC881E4}" type="pres">
      <dgm:prSet presAssocID="{1CCAA5C3-127B-422A-B07A-2BE68CD796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8849C91F-FAB2-4A40-9C68-636222818DD4}" type="pres">
      <dgm:prSet presAssocID="{1CCAA5C3-127B-422A-B07A-2BE68CD79699}" presName="spaceRect" presStyleCnt="0"/>
      <dgm:spPr/>
    </dgm:pt>
    <dgm:pt modelId="{931C2046-EDAF-4C97-999F-5D8CA0F3F60E}" type="pres">
      <dgm:prSet presAssocID="{1CCAA5C3-127B-422A-B07A-2BE68CD79699}" presName="textRect" presStyleLbl="revTx" presStyleIdx="1" presStyleCnt="6" custScaleX="138175" custScaleY="160077" custLinFactNeighborX="13367" custLinFactNeighborY="9487">
        <dgm:presLayoutVars>
          <dgm:chMax val="1"/>
          <dgm:chPref val="1"/>
        </dgm:presLayoutVars>
      </dgm:prSet>
      <dgm:spPr/>
    </dgm:pt>
    <dgm:pt modelId="{8C54C6F4-4C89-4474-AF1D-84FDB861A9D1}" type="pres">
      <dgm:prSet presAssocID="{F500A9E3-2124-4194-886E-2721057E2BC0}" presName="sibTrans" presStyleLbl="sibTrans2D1" presStyleIdx="0" presStyleCnt="0"/>
      <dgm:spPr/>
    </dgm:pt>
    <dgm:pt modelId="{0678C0C3-287B-4D41-BA1D-F30B69D2C7FB}" type="pres">
      <dgm:prSet presAssocID="{22805280-E213-4C6B-9951-09B4BC2B93E2}" presName="compNode" presStyleCnt="0"/>
      <dgm:spPr/>
    </dgm:pt>
    <dgm:pt modelId="{7DE493D8-8CED-4F05-ADC4-7885CCBA6CB4}" type="pres">
      <dgm:prSet presAssocID="{22805280-E213-4C6B-9951-09B4BC2B93E2}" presName="iconBgRect" presStyleLbl="bgShp" presStyleIdx="2" presStyleCnt="6"/>
      <dgm:spPr/>
    </dgm:pt>
    <dgm:pt modelId="{D22CBE03-9A18-4689-9CA8-CE49AFA30F76}" type="pres">
      <dgm:prSet presAssocID="{22805280-E213-4C6B-9951-09B4BC2B93E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3EF1FC4F-BC20-4DFD-933E-39A02A584DC2}" type="pres">
      <dgm:prSet presAssocID="{22805280-E213-4C6B-9951-09B4BC2B93E2}" presName="spaceRect" presStyleCnt="0"/>
      <dgm:spPr/>
    </dgm:pt>
    <dgm:pt modelId="{8334E9BF-E934-4949-93FC-A8C13F1997CD}" type="pres">
      <dgm:prSet presAssocID="{22805280-E213-4C6B-9951-09B4BC2B93E2}" presName="textRect" presStyleLbl="revTx" presStyleIdx="2" presStyleCnt="6">
        <dgm:presLayoutVars>
          <dgm:chMax val="1"/>
          <dgm:chPref val="1"/>
        </dgm:presLayoutVars>
      </dgm:prSet>
      <dgm:spPr/>
    </dgm:pt>
    <dgm:pt modelId="{4E8CE697-20DB-4D43-AA0F-365AADA0F8AB}" type="pres">
      <dgm:prSet presAssocID="{D2F30EAE-AFF9-44E2-AA4A-1878AA78987F}" presName="sibTrans" presStyleLbl="sibTrans2D1" presStyleIdx="0" presStyleCnt="0"/>
      <dgm:spPr/>
    </dgm:pt>
    <dgm:pt modelId="{93BBA5E8-374E-4F1E-B812-E0268615BBA0}" type="pres">
      <dgm:prSet presAssocID="{BB773432-FD4A-48D0-8925-BC14A9F80627}" presName="compNode" presStyleCnt="0"/>
      <dgm:spPr/>
    </dgm:pt>
    <dgm:pt modelId="{B24CF562-8F85-4175-A3C3-AB9C57249F45}" type="pres">
      <dgm:prSet presAssocID="{BB773432-FD4A-48D0-8925-BC14A9F80627}" presName="iconBgRect" presStyleLbl="bgShp" presStyleIdx="3" presStyleCnt="6"/>
      <dgm:spPr/>
    </dgm:pt>
    <dgm:pt modelId="{66CBDB9F-2D69-47FF-B1ED-F3C19521B9DE}" type="pres">
      <dgm:prSet presAssocID="{BB773432-FD4A-48D0-8925-BC14A9F8062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6ECFF2BE-F355-4A11-99DC-DBF0E6363BF2}" type="pres">
      <dgm:prSet presAssocID="{BB773432-FD4A-48D0-8925-BC14A9F80627}" presName="spaceRect" presStyleCnt="0"/>
      <dgm:spPr/>
    </dgm:pt>
    <dgm:pt modelId="{4EF0FC68-01FD-4E9A-AFF1-00C721BB9E67}" type="pres">
      <dgm:prSet presAssocID="{BB773432-FD4A-48D0-8925-BC14A9F80627}" presName="textRect" presStyleLbl="revTx" presStyleIdx="3" presStyleCnt="6">
        <dgm:presLayoutVars>
          <dgm:chMax val="1"/>
          <dgm:chPref val="1"/>
        </dgm:presLayoutVars>
      </dgm:prSet>
      <dgm:spPr/>
    </dgm:pt>
    <dgm:pt modelId="{71E712E4-0934-4B6F-A2D9-0148E38646D5}" type="pres">
      <dgm:prSet presAssocID="{348EDBA5-DEDC-48BB-95B9-AB4049227284}" presName="sibTrans" presStyleLbl="sibTrans2D1" presStyleIdx="0" presStyleCnt="0"/>
      <dgm:spPr/>
    </dgm:pt>
    <dgm:pt modelId="{F0C044AC-02C7-491C-B2AB-090295C7033C}" type="pres">
      <dgm:prSet presAssocID="{47A46AD2-6B27-4C2C-8105-50AAD0594A7F}" presName="compNode" presStyleCnt="0"/>
      <dgm:spPr/>
    </dgm:pt>
    <dgm:pt modelId="{45622750-7B9E-4250-94BC-3284FB9BEC3E}" type="pres">
      <dgm:prSet presAssocID="{47A46AD2-6B27-4C2C-8105-50AAD0594A7F}" presName="iconBgRect" presStyleLbl="bgShp" presStyleIdx="4" presStyleCnt="6"/>
      <dgm:spPr/>
    </dgm:pt>
    <dgm:pt modelId="{BE18EF2B-ED1D-43C2-8F4C-B542826FB706}" type="pres">
      <dgm:prSet presAssocID="{47A46AD2-6B27-4C2C-8105-50AAD0594A7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33A850D5-6E0F-4CBF-A488-D59A74537C1B}" type="pres">
      <dgm:prSet presAssocID="{47A46AD2-6B27-4C2C-8105-50AAD0594A7F}" presName="spaceRect" presStyleCnt="0"/>
      <dgm:spPr/>
    </dgm:pt>
    <dgm:pt modelId="{401BDB2B-0719-4562-85B4-31D7571C815A}" type="pres">
      <dgm:prSet presAssocID="{47A46AD2-6B27-4C2C-8105-50AAD0594A7F}" presName="textRect" presStyleLbl="revTx" presStyleIdx="4" presStyleCnt="6">
        <dgm:presLayoutVars>
          <dgm:chMax val="1"/>
          <dgm:chPref val="1"/>
        </dgm:presLayoutVars>
      </dgm:prSet>
      <dgm:spPr/>
    </dgm:pt>
    <dgm:pt modelId="{4DCE9DCB-29A0-4E47-A056-DCFE27A66018}" type="pres">
      <dgm:prSet presAssocID="{1D15EC59-9943-4F6F-BCCC-44DBDC17E459}" presName="sibTrans" presStyleLbl="sibTrans2D1" presStyleIdx="0" presStyleCnt="0"/>
      <dgm:spPr/>
    </dgm:pt>
    <dgm:pt modelId="{DF321341-5C7A-47BB-AE99-2E0387E25846}" type="pres">
      <dgm:prSet presAssocID="{D971C506-79B3-46CB-916A-0E0440D1EE8B}" presName="compNode" presStyleCnt="0"/>
      <dgm:spPr/>
    </dgm:pt>
    <dgm:pt modelId="{EA4B0E74-1AE4-4CB4-B6E0-49A5B2DFAF91}" type="pres">
      <dgm:prSet presAssocID="{D971C506-79B3-46CB-916A-0E0440D1EE8B}" presName="iconBgRect" presStyleLbl="bgShp" presStyleIdx="5" presStyleCnt="6"/>
      <dgm:spPr/>
    </dgm:pt>
    <dgm:pt modelId="{35C2B513-2E43-458A-94EA-A687B2925AE7}" type="pres">
      <dgm:prSet presAssocID="{D971C506-79B3-46CB-916A-0E0440D1EE8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esentation with Checklist"/>
        </a:ext>
      </dgm:extLst>
    </dgm:pt>
    <dgm:pt modelId="{C9228A9E-41A9-47F0-B59E-1E3D1E2617EA}" type="pres">
      <dgm:prSet presAssocID="{D971C506-79B3-46CB-916A-0E0440D1EE8B}" presName="spaceRect" presStyleCnt="0"/>
      <dgm:spPr/>
    </dgm:pt>
    <dgm:pt modelId="{A1CF15EF-8A11-4E25-996B-7C927667DE64}" type="pres">
      <dgm:prSet presAssocID="{D971C506-79B3-46CB-916A-0E0440D1EE8B}" presName="textRect" presStyleLbl="revTx" presStyleIdx="5" presStyleCnt="6">
        <dgm:presLayoutVars>
          <dgm:chMax val="1"/>
          <dgm:chPref val="1"/>
        </dgm:presLayoutVars>
      </dgm:prSet>
      <dgm:spPr/>
    </dgm:pt>
  </dgm:ptLst>
  <dgm:cxnLst>
    <dgm:cxn modelId="{9FB42D08-29D4-114F-9641-5021D1238099}" type="presOf" srcId="{D2F30EAE-AFF9-44E2-AA4A-1878AA78987F}" destId="{4E8CE697-20DB-4D43-AA0F-365AADA0F8AB}" srcOrd="0" destOrd="0" presId="urn:microsoft.com/office/officeart/2018/2/layout/IconCircleList"/>
    <dgm:cxn modelId="{62C71011-9DCB-0C41-A915-1841BE77E883}" type="presOf" srcId="{45A59A2A-7C0C-4797-808B-AE6598A09661}" destId="{7517A547-7BAC-4174-A240-513BB8CB2C04}" srcOrd="0" destOrd="0" presId="urn:microsoft.com/office/officeart/2018/2/layout/IconCircleList"/>
    <dgm:cxn modelId="{B3DD0824-1CEB-1E4E-8617-9EA37D456071}" type="presOf" srcId="{1CCAA5C3-127B-422A-B07A-2BE68CD79699}" destId="{931C2046-EDAF-4C97-999F-5D8CA0F3F60E}" srcOrd="0" destOrd="0" presId="urn:microsoft.com/office/officeart/2018/2/layout/IconCircleList"/>
    <dgm:cxn modelId="{87319F27-02B8-4845-A3F1-3F7B9E87FB75}" type="presOf" srcId="{1D15EC59-9943-4F6F-BCCC-44DBDC17E459}" destId="{4DCE9DCB-29A0-4E47-A056-DCFE27A66018}" srcOrd="0" destOrd="0" presId="urn:microsoft.com/office/officeart/2018/2/layout/IconCircleList"/>
    <dgm:cxn modelId="{7619312E-1CDE-5241-AB47-1B5EAC0DB046}" type="presOf" srcId="{22805280-E213-4C6B-9951-09B4BC2B93E2}" destId="{8334E9BF-E934-4949-93FC-A8C13F1997CD}" srcOrd="0" destOrd="0" presId="urn:microsoft.com/office/officeart/2018/2/layout/IconCircleList"/>
    <dgm:cxn modelId="{C6C1CC3C-B09C-104C-A1E5-B411E051AE7D}" type="presOf" srcId="{0E7361DB-7B42-47F3-ABBA-D266A882A48F}" destId="{8EFF9FB8-F1E0-4639-BC62-AC045071D237}" srcOrd="0" destOrd="0" presId="urn:microsoft.com/office/officeart/2018/2/layout/IconCircleList"/>
    <dgm:cxn modelId="{3CA0A53F-745D-4E31-8820-E8EB58C14523}" srcId="{45A59A2A-7C0C-4797-808B-AE6598A09661}" destId="{47A46AD2-6B27-4C2C-8105-50AAD0594A7F}" srcOrd="4" destOrd="0" parTransId="{66ECFEC8-A116-4651-899B-64267EF99321}" sibTransId="{1D15EC59-9943-4F6F-BCCC-44DBDC17E459}"/>
    <dgm:cxn modelId="{78F8E84E-524F-1640-9B5B-C3F2AD686B39}" type="presOf" srcId="{D971C506-79B3-46CB-916A-0E0440D1EE8B}" destId="{A1CF15EF-8A11-4E25-996B-7C927667DE64}" srcOrd="0" destOrd="0" presId="urn:microsoft.com/office/officeart/2018/2/layout/IconCircleList"/>
    <dgm:cxn modelId="{8EB16A50-611F-409E-8CB2-3F9945D1FC05}" srcId="{45A59A2A-7C0C-4797-808B-AE6598A09661}" destId="{D971C506-79B3-46CB-916A-0E0440D1EE8B}" srcOrd="5" destOrd="0" parTransId="{BB5309D8-2178-45F1-876F-401ACDBEDB6B}" sibTransId="{8B4A27A4-F1D0-48BB-888C-CB3886A3FE2F}"/>
    <dgm:cxn modelId="{65A48259-11C3-B545-9F3D-68A5DCFB8A43}" type="presOf" srcId="{47A46AD2-6B27-4C2C-8105-50AAD0594A7F}" destId="{401BDB2B-0719-4562-85B4-31D7571C815A}" srcOrd="0" destOrd="0" presId="urn:microsoft.com/office/officeart/2018/2/layout/IconCircleList"/>
    <dgm:cxn modelId="{3A226A8A-363F-5C46-B3AB-CD575B60A58D}" type="presOf" srcId="{BB773432-FD4A-48D0-8925-BC14A9F80627}" destId="{4EF0FC68-01FD-4E9A-AFF1-00C721BB9E67}" srcOrd="0" destOrd="0" presId="urn:microsoft.com/office/officeart/2018/2/layout/IconCircleList"/>
    <dgm:cxn modelId="{73364EAC-0067-43DA-A206-FFEA029425E1}" srcId="{45A59A2A-7C0C-4797-808B-AE6598A09661}" destId="{7F7DBBA3-BDF8-425D-B0BF-33EB4ECD5345}" srcOrd="0" destOrd="0" parTransId="{D46FD242-D107-4EAC-8264-31FA5E27F758}" sibTransId="{0E7361DB-7B42-47F3-ABBA-D266A882A48F}"/>
    <dgm:cxn modelId="{04B192B4-1D64-493B-8411-2B724FAFAA7C}" srcId="{45A59A2A-7C0C-4797-808B-AE6598A09661}" destId="{22805280-E213-4C6B-9951-09B4BC2B93E2}" srcOrd="2" destOrd="0" parTransId="{96991661-F670-44A2-ACBB-6D66B43E52B0}" sibTransId="{D2F30EAE-AFF9-44E2-AA4A-1878AA78987F}"/>
    <dgm:cxn modelId="{2E5871BA-A5E7-A24A-95F9-9FC080F82D73}" type="presOf" srcId="{F500A9E3-2124-4194-886E-2721057E2BC0}" destId="{8C54C6F4-4C89-4474-AF1D-84FDB861A9D1}" srcOrd="0" destOrd="0" presId="urn:microsoft.com/office/officeart/2018/2/layout/IconCircleList"/>
    <dgm:cxn modelId="{E07098C3-7C65-4740-93FA-9E3E73F051C5}" srcId="{45A59A2A-7C0C-4797-808B-AE6598A09661}" destId="{1CCAA5C3-127B-422A-B07A-2BE68CD79699}" srcOrd="1" destOrd="0" parTransId="{376F0DF2-C75E-4011-B234-40FE3660E24F}" sibTransId="{F500A9E3-2124-4194-886E-2721057E2BC0}"/>
    <dgm:cxn modelId="{1DED37DF-13E9-CA4E-B9FC-41D616511CB6}" type="presOf" srcId="{348EDBA5-DEDC-48BB-95B9-AB4049227284}" destId="{71E712E4-0934-4B6F-A2D9-0148E38646D5}" srcOrd="0" destOrd="0" presId="urn:microsoft.com/office/officeart/2018/2/layout/IconCircleList"/>
    <dgm:cxn modelId="{2FE461F2-1BF0-B444-A17A-39BB34375E40}" type="presOf" srcId="{7F7DBBA3-BDF8-425D-B0BF-33EB4ECD5345}" destId="{9370A37B-3821-49DC-B913-7023DDD95312}" srcOrd="0" destOrd="0" presId="urn:microsoft.com/office/officeart/2018/2/layout/IconCircleList"/>
    <dgm:cxn modelId="{10197EFA-1A25-41DE-B823-B0C2D22DA8BE}" srcId="{45A59A2A-7C0C-4797-808B-AE6598A09661}" destId="{BB773432-FD4A-48D0-8925-BC14A9F80627}" srcOrd="3" destOrd="0" parTransId="{9A5BC7B5-57DC-4E37-A00F-E45305CCA897}" sibTransId="{348EDBA5-DEDC-48BB-95B9-AB4049227284}"/>
    <dgm:cxn modelId="{0FD210FA-1D81-AF47-88BC-7488AF80D891}" type="presParOf" srcId="{7517A547-7BAC-4174-A240-513BB8CB2C04}" destId="{EF85895A-41B6-479C-AA97-5DE9E3FABFBC}" srcOrd="0" destOrd="0" presId="urn:microsoft.com/office/officeart/2018/2/layout/IconCircleList"/>
    <dgm:cxn modelId="{6EC4A01A-970A-6F49-B1E3-7FA0BDC38C4F}" type="presParOf" srcId="{EF85895A-41B6-479C-AA97-5DE9E3FABFBC}" destId="{C76E8DB3-CD47-4CE5-B9DA-583E9395D7DC}" srcOrd="0" destOrd="0" presId="urn:microsoft.com/office/officeart/2018/2/layout/IconCircleList"/>
    <dgm:cxn modelId="{E5221DA0-3B47-494A-A481-AF99681BB9CE}" type="presParOf" srcId="{C76E8DB3-CD47-4CE5-B9DA-583E9395D7DC}" destId="{E21AA85C-694B-41B2-8ED6-E49CBB189657}" srcOrd="0" destOrd="0" presId="urn:microsoft.com/office/officeart/2018/2/layout/IconCircleList"/>
    <dgm:cxn modelId="{64AADB0C-5242-9E44-BC83-24D496ABB916}" type="presParOf" srcId="{C76E8DB3-CD47-4CE5-B9DA-583E9395D7DC}" destId="{0938C4C3-6A73-4325-BD8A-C6036FAD4C44}" srcOrd="1" destOrd="0" presId="urn:microsoft.com/office/officeart/2018/2/layout/IconCircleList"/>
    <dgm:cxn modelId="{CEFDC9A9-894F-2949-8313-570C66F08411}" type="presParOf" srcId="{C76E8DB3-CD47-4CE5-B9DA-583E9395D7DC}" destId="{28E10BD5-4BD5-42E4-A8A7-ABDC5F030FEE}" srcOrd="2" destOrd="0" presId="urn:microsoft.com/office/officeart/2018/2/layout/IconCircleList"/>
    <dgm:cxn modelId="{29B7E104-D894-3D40-A199-294641341362}" type="presParOf" srcId="{C76E8DB3-CD47-4CE5-B9DA-583E9395D7DC}" destId="{9370A37B-3821-49DC-B913-7023DDD95312}" srcOrd="3" destOrd="0" presId="urn:microsoft.com/office/officeart/2018/2/layout/IconCircleList"/>
    <dgm:cxn modelId="{B5227A7B-7370-EA49-9F64-79B54AC450C6}" type="presParOf" srcId="{EF85895A-41B6-479C-AA97-5DE9E3FABFBC}" destId="{8EFF9FB8-F1E0-4639-BC62-AC045071D237}" srcOrd="1" destOrd="0" presId="urn:microsoft.com/office/officeart/2018/2/layout/IconCircleList"/>
    <dgm:cxn modelId="{11344ABF-35CA-A34B-BE91-575661A35DBC}" type="presParOf" srcId="{EF85895A-41B6-479C-AA97-5DE9E3FABFBC}" destId="{C71EB85D-D407-4A43-B481-048F3C0BF341}" srcOrd="2" destOrd="0" presId="urn:microsoft.com/office/officeart/2018/2/layout/IconCircleList"/>
    <dgm:cxn modelId="{D0233975-2FEF-0047-9EBB-E38EEF4878BF}" type="presParOf" srcId="{C71EB85D-D407-4A43-B481-048F3C0BF341}" destId="{68B4207B-690E-43B3-A314-66A303C81189}" srcOrd="0" destOrd="0" presId="urn:microsoft.com/office/officeart/2018/2/layout/IconCircleList"/>
    <dgm:cxn modelId="{8DC33D49-5A6F-DD47-87C4-F4C4913438A7}" type="presParOf" srcId="{C71EB85D-D407-4A43-B481-048F3C0BF341}" destId="{92FE8B71-ADB2-4967-A037-D152EAC881E4}" srcOrd="1" destOrd="0" presId="urn:microsoft.com/office/officeart/2018/2/layout/IconCircleList"/>
    <dgm:cxn modelId="{36747687-1A61-D144-B0FB-1BB18DD7B607}" type="presParOf" srcId="{C71EB85D-D407-4A43-B481-048F3C0BF341}" destId="{8849C91F-FAB2-4A40-9C68-636222818DD4}" srcOrd="2" destOrd="0" presId="urn:microsoft.com/office/officeart/2018/2/layout/IconCircleList"/>
    <dgm:cxn modelId="{3D669149-054D-D246-B7FD-4E2A6663A45F}" type="presParOf" srcId="{C71EB85D-D407-4A43-B481-048F3C0BF341}" destId="{931C2046-EDAF-4C97-999F-5D8CA0F3F60E}" srcOrd="3" destOrd="0" presId="urn:microsoft.com/office/officeart/2018/2/layout/IconCircleList"/>
    <dgm:cxn modelId="{0D7265F4-3E22-0D4A-9FFA-0F3341694AE1}" type="presParOf" srcId="{EF85895A-41B6-479C-AA97-5DE9E3FABFBC}" destId="{8C54C6F4-4C89-4474-AF1D-84FDB861A9D1}" srcOrd="3" destOrd="0" presId="urn:microsoft.com/office/officeart/2018/2/layout/IconCircleList"/>
    <dgm:cxn modelId="{179CEFB2-219F-1C46-8AB0-61C7194851E9}" type="presParOf" srcId="{EF85895A-41B6-479C-AA97-5DE9E3FABFBC}" destId="{0678C0C3-287B-4D41-BA1D-F30B69D2C7FB}" srcOrd="4" destOrd="0" presId="urn:microsoft.com/office/officeart/2018/2/layout/IconCircleList"/>
    <dgm:cxn modelId="{B4968750-97A4-064C-BE0A-C55026CC07DD}" type="presParOf" srcId="{0678C0C3-287B-4D41-BA1D-F30B69D2C7FB}" destId="{7DE493D8-8CED-4F05-ADC4-7885CCBA6CB4}" srcOrd="0" destOrd="0" presId="urn:microsoft.com/office/officeart/2018/2/layout/IconCircleList"/>
    <dgm:cxn modelId="{CD18599A-45B3-3649-A82D-9E8A6E3D51A9}" type="presParOf" srcId="{0678C0C3-287B-4D41-BA1D-F30B69D2C7FB}" destId="{D22CBE03-9A18-4689-9CA8-CE49AFA30F76}" srcOrd="1" destOrd="0" presId="urn:microsoft.com/office/officeart/2018/2/layout/IconCircleList"/>
    <dgm:cxn modelId="{907C5C6B-1C60-CD43-90BE-3078B0BE9018}" type="presParOf" srcId="{0678C0C3-287B-4D41-BA1D-F30B69D2C7FB}" destId="{3EF1FC4F-BC20-4DFD-933E-39A02A584DC2}" srcOrd="2" destOrd="0" presId="urn:microsoft.com/office/officeart/2018/2/layout/IconCircleList"/>
    <dgm:cxn modelId="{2087E5CA-1C11-2A46-95D4-4C33C8F2A555}" type="presParOf" srcId="{0678C0C3-287B-4D41-BA1D-F30B69D2C7FB}" destId="{8334E9BF-E934-4949-93FC-A8C13F1997CD}" srcOrd="3" destOrd="0" presId="urn:microsoft.com/office/officeart/2018/2/layout/IconCircleList"/>
    <dgm:cxn modelId="{9ABE2988-2758-1341-9B2D-5D283DFD8A98}" type="presParOf" srcId="{EF85895A-41B6-479C-AA97-5DE9E3FABFBC}" destId="{4E8CE697-20DB-4D43-AA0F-365AADA0F8AB}" srcOrd="5" destOrd="0" presId="urn:microsoft.com/office/officeart/2018/2/layout/IconCircleList"/>
    <dgm:cxn modelId="{A672554E-A676-6F4F-B2BE-903273289E58}" type="presParOf" srcId="{EF85895A-41B6-479C-AA97-5DE9E3FABFBC}" destId="{93BBA5E8-374E-4F1E-B812-E0268615BBA0}" srcOrd="6" destOrd="0" presId="urn:microsoft.com/office/officeart/2018/2/layout/IconCircleList"/>
    <dgm:cxn modelId="{71EA13B3-083E-5243-853F-0123075A300C}" type="presParOf" srcId="{93BBA5E8-374E-4F1E-B812-E0268615BBA0}" destId="{B24CF562-8F85-4175-A3C3-AB9C57249F45}" srcOrd="0" destOrd="0" presId="urn:microsoft.com/office/officeart/2018/2/layout/IconCircleList"/>
    <dgm:cxn modelId="{1E375894-E0B1-6F4B-B4F1-071FB0F41B74}" type="presParOf" srcId="{93BBA5E8-374E-4F1E-B812-E0268615BBA0}" destId="{66CBDB9F-2D69-47FF-B1ED-F3C19521B9DE}" srcOrd="1" destOrd="0" presId="urn:microsoft.com/office/officeart/2018/2/layout/IconCircleList"/>
    <dgm:cxn modelId="{49B03EC5-CDA4-A244-AAD7-2FCCAB8C7F7C}" type="presParOf" srcId="{93BBA5E8-374E-4F1E-B812-E0268615BBA0}" destId="{6ECFF2BE-F355-4A11-99DC-DBF0E6363BF2}" srcOrd="2" destOrd="0" presId="urn:microsoft.com/office/officeart/2018/2/layout/IconCircleList"/>
    <dgm:cxn modelId="{113D3840-F1D4-2A46-A13A-63B119B12ACB}" type="presParOf" srcId="{93BBA5E8-374E-4F1E-B812-E0268615BBA0}" destId="{4EF0FC68-01FD-4E9A-AFF1-00C721BB9E67}" srcOrd="3" destOrd="0" presId="urn:microsoft.com/office/officeart/2018/2/layout/IconCircleList"/>
    <dgm:cxn modelId="{213E7815-C57F-414B-A210-5198B19F3AAD}" type="presParOf" srcId="{EF85895A-41B6-479C-AA97-5DE9E3FABFBC}" destId="{71E712E4-0934-4B6F-A2D9-0148E38646D5}" srcOrd="7" destOrd="0" presId="urn:microsoft.com/office/officeart/2018/2/layout/IconCircleList"/>
    <dgm:cxn modelId="{75A143D8-997F-3C48-85FF-B6E52B3BFDD8}" type="presParOf" srcId="{EF85895A-41B6-479C-AA97-5DE9E3FABFBC}" destId="{F0C044AC-02C7-491C-B2AB-090295C7033C}" srcOrd="8" destOrd="0" presId="urn:microsoft.com/office/officeart/2018/2/layout/IconCircleList"/>
    <dgm:cxn modelId="{91B8479E-B4EA-D740-A234-2EFDCB77679E}" type="presParOf" srcId="{F0C044AC-02C7-491C-B2AB-090295C7033C}" destId="{45622750-7B9E-4250-94BC-3284FB9BEC3E}" srcOrd="0" destOrd="0" presId="urn:microsoft.com/office/officeart/2018/2/layout/IconCircleList"/>
    <dgm:cxn modelId="{EBC392CF-7181-E049-A1B4-CB1BC325DF37}" type="presParOf" srcId="{F0C044AC-02C7-491C-B2AB-090295C7033C}" destId="{BE18EF2B-ED1D-43C2-8F4C-B542826FB706}" srcOrd="1" destOrd="0" presId="urn:microsoft.com/office/officeart/2018/2/layout/IconCircleList"/>
    <dgm:cxn modelId="{2390C8BA-5763-2B4B-8A7F-CC192E3FFB28}" type="presParOf" srcId="{F0C044AC-02C7-491C-B2AB-090295C7033C}" destId="{33A850D5-6E0F-4CBF-A488-D59A74537C1B}" srcOrd="2" destOrd="0" presId="urn:microsoft.com/office/officeart/2018/2/layout/IconCircleList"/>
    <dgm:cxn modelId="{7A90140E-A4F8-8D43-9AD2-B12EA0839C04}" type="presParOf" srcId="{F0C044AC-02C7-491C-B2AB-090295C7033C}" destId="{401BDB2B-0719-4562-85B4-31D7571C815A}" srcOrd="3" destOrd="0" presId="urn:microsoft.com/office/officeart/2018/2/layout/IconCircleList"/>
    <dgm:cxn modelId="{AF825F92-D577-EC40-A8CD-EF56D7192F22}" type="presParOf" srcId="{EF85895A-41B6-479C-AA97-5DE9E3FABFBC}" destId="{4DCE9DCB-29A0-4E47-A056-DCFE27A66018}" srcOrd="9" destOrd="0" presId="urn:microsoft.com/office/officeart/2018/2/layout/IconCircleList"/>
    <dgm:cxn modelId="{B0499E85-F46F-C045-9D7A-E0EBBB5B008B}" type="presParOf" srcId="{EF85895A-41B6-479C-AA97-5DE9E3FABFBC}" destId="{DF321341-5C7A-47BB-AE99-2E0387E25846}" srcOrd="10" destOrd="0" presId="urn:microsoft.com/office/officeart/2018/2/layout/IconCircleList"/>
    <dgm:cxn modelId="{939EDAE9-6427-6244-A6C4-1C59A3A0FBB1}" type="presParOf" srcId="{DF321341-5C7A-47BB-AE99-2E0387E25846}" destId="{EA4B0E74-1AE4-4CB4-B6E0-49A5B2DFAF91}" srcOrd="0" destOrd="0" presId="urn:microsoft.com/office/officeart/2018/2/layout/IconCircleList"/>
    <dgm:cxn modelId="{C265305A-2318-E24D-B52E-2667D6D756E7}" type="presParOf" srcId="{DF321341-5C7A-47BB-AE99-2E0387E25846}" destId="{35C2B513-2E43-458A-94EA-A687B2925AE7}" srcOrd="1" destOrd="0" presId="urn:microsoft.com/office/officeart/2018/2/layout/IconCircleList"/>
    <dgm:cxn modelId="{D2EE37D5-54D2-D848-8225-918ADA4403E4}" type="presParOf" srcId="{DF321341-5C7A-47BB-AE99-2E0387E25846}" destId="{C9228A9E-41A9-47F0-B59E-1E3D1E2617EA}" srcOrd="2" destOrd="0" presId="urn:microsoft.com/office/officeart/2018/2/layout/IconCircleList"/>
    <dgm:cxn modelId="{00F81962-DEF2-8449-8A0E-D81AF0216A7B}" type="presParOf" srcId="{DF321341-5C7A-47BB-AE99-2E0387E25846}" destId="{A1CF15EF-8A11-4E25-996B-7C927667DE6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28C3C-D753-7A41-A1F4-C1EBF92CB160}">
      <dsp:nvSpPr>
        <dsp:cNvPr id="0" name=""/>
        <dsp:cNvSpPr/>
      </dsp:nvSpPr>
      <dsp:spPr>
        <a:xfrm>
          <a:off x="1413127"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1574" y="604353"/>
        <a:ext cx="16183" cy="3236"/>
      </dsp:txXfrm>
    </dsp:sp>
    <dsp:sp modelId="{9E02762A-B2D6-BD44-8F02-BB33106C9FB9}">
      <dsp:nvSpPr>
        <dsp:cNvPr id="0" name=""/>
        <dsp:cNvSpPr/>
      </dsp:nvSpPr>
      <dsp:spPr>
        <a:xfrm>
          <a:off x="7626" y="183781"/>
          <a:ext cx="1407300" cy="84438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Agenda</a:t>
          </a:r>
          <a:endParaRPr lang="en-US" sz="1400" kern="1200"/>
        </a:p>
      </dsp:txBody>
      <dsp:txXfrm>
        <a:off x="7626" y="183781"/>
        <a:ext cx="1407300" cy="844380"/>
      </dsp:txXfrm>
    </dsp:sp>
    <dsp:sp modelId="{9C0410D3-BD1E-044A-B7E8-6C6096C8BAC5}">
      <dsp:nvSpPr>
        <dsp:cNvPr id="0" name=""/>
        <dsp:cNvSpPr/>
      </dsp:nvSpPr>
      <dsp:spPr>
        <a:xfrm>
          <a:off x="3144106"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1256567"/>
              <a:satOff val="26"/>
              <a:lumOff val="-4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2553" y="604353"/>
        <a:ext cx="16183" cy="3236"/>
      </dsp:txXfrm>
    </dsp:sp>
    <dsp:sp modelId="{66D67614-2CEC-5440-8585-6B4605A8E5E0}">
      <dsp:nvSpPr>
        <dsp:cNvPr id="0" name=""/>
        <dsp:cNvSpPr/>
      </dsp:nvSpPr>
      <dsp:spPr>
        <a:xfrm>
          <a:off x="1738606" y="183781"/>
          <a:ext cx="1407300" cy="844380"/>
        </a:xfrm>
        <a:prstGeom prst="rect">
          <a:avLst/>
        </a:prstGeom>
        <a:solidFill>
          <a:schemeClr val="accent5">
            <a:hueOff val="-1182651"/>
            <a:satOff val="25"/>
            <a:lumOff val="-4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Team Member Roles and Responsibilities</a:t>
          </a:r>
          <a:endParaRPr lang="en-US" sz="1400" kern="1200"/>
        </a:p>
      </dsp:txBody>
      <dsp:txXfrm>
        <a:off x="1738606" y="183781"/>
        <a:ext cx="1407300" cy="844380"/>
      </dsp:txXfrm>
    </dsp:sp>
    <dsp:sp modelId="{CCCBEE70-61B6-B741-BB94-2F26F9BF96CE}">
      <dsp:nvSpPr>
        <dsp:cNvPr id="0" name=""/>
        <dsp:cNvSpPr/>
      </dsp:nvSpPr>
      <dsp:spPr>
        <a:xfrm>
          <a:off x="4875085"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2513133"/>
              <a:satOff val="52"/>
              <a:lumOff val="-88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33" y="604353"/>
        <a:ext cx="16183" cy="3236"/>
      </dsp:txXfrm>
    </dsp:sp>
    <dsp:sp modelId="{D890BC15-AB3F-E649-A9C3-EA6DA42A064B}">
      <dsp:nvSpPr>
        <dsp:cNvPr id="0" name=""/>
        <dsp:cNvSpPr/>
      </dsp:nvSpPr>
      <dsp:spPr>
        <a:xfrm>
          <a:off x="3469585" y="183781"/>
          <a:ext cx="1407300" cy="844380"/>
        </a:xfrm>
        <a:prstGeom prst="rect">
          <a:avLst/>
        </a:prstGeom>
        <a:solidFill>
          <a:schemeClr val="accent5">
            <a:hueOff val="-2365302"/>
            <a:satOff val="49"/>
            <a:lumOff val="-8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Improvements from Professor Feedback</a:t>
          </a:r>
          <a:endParaRPr lang="en-US" sz="1400" kern="1200"/>
        </a:p>
      </dsp:txBody>
      <dsp:txXfrm>
        <a:off x="3469585" y="183781"/>
        <a:ext cx="1407300" cy="844380"/>
      </dsp:txXfrm>
    </dsp:sp>
    <dsp:sp modelId="{36B68B2D-4A1E-2246-93A5-CB825A559307}">
      <dsp:nvSpPr>
        <dsp:cNvPr id="0" name=""/>
        <dsp:cNvSpPr/>
      </dsp:nvSpPr>
      <dsp:spPr>
        <a:xfrm>
          <a:off x="6606064"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3769700"/>
              <a:satOff val="78"/>
              <a:lumOff val="-132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4512" y="604353"/>
        <a:ext cx="16183" cy="3236"/>
      </dsp:txXfrm>
    </dsp:sp>
    <dsp:sp modelId="{2C4E9E04-9319-FA4F-8AF2-4C0F9A9F48B0}">
      <dsp:nvSpPr>
        <dsp:cNvPr id="0" name=""/>
        <dsp:cNvSpPr/>
      </dsp:nvSpPr>
      <dsp:spPr>
        <a:xfrm>
          <a:off x="5200564" y="183781"/>
          <a:ext cx="1407300" cy="844380"/>
        </a:xfrm>
        <a:prstGeom prst="rect">
          <a:avLst/>
        </a:prstGeom>
        <a:solidFill>
          <a:schemeClr val="accent5">
            <a:hueOff val="-3547953"/>
            <a:satOff val="74"/>
            <a:lumOff val="-12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Project Description</a:t>
          </a:r>
          <a:endParaRPr lang="en-US" sz="1400" kern="1200"/>
        </a:p>
      </dsp:txBody>
      <dsp:txXfrm>
        <a:off x="5200564" y="183781"/>
        <a:ext cx="1407300" cy="844380"/>
      </dsp:txXfrm>
    </dsp:sp>
    <dsp:sp modelId="{8CC8B741-6F0C-984E-BC4A-46CF33376560}">
      <dsp:nvSpPr>
        <dsp:cNvPr id="0" name=""/>
        <dsp:cNvSpPr/>
      </dsp:nvSpPr>
      <dsp:spPr>
        <a:xfrm>
          <a:off x="8337043"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5026266"/>
              <a:satOff val="105"/>
              <a:lumOff val="-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75491" y="604353"/>
        <a:ext cx="16183" cy="3236"/>
      </dsp:txXfrm>
    </dsp:sp>
    <dsp:sp modelId="{4A9BCC9F-3946-9744-8450-A642E285C355}">
      <dsp:nvSpPr>
        <dsp:cNvPr id="0" name=""/>
        <dsp:cNvSpPr/>
      </dsp:nvSpPr>
      <dsp:spPr>
        <a:xfrm>
          <a:off x="6931543" y="183781"/>
          <a:ext cx="1407300" cy="844380"/>
        </a:xfrm>
        <a:prstGeom prst="rect">
          <a:avLst/>
        </a:prstGeom>
        <a:solidFill>
          <a:schemeClr val="accent5">
            <a:hueOff val="-4730603"/>
            <a:satOff val="98"/>
            <a:lumOff val="-16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Team Working Agreement</a:t>
          </a:r>
          <a:endParaRPr lang="en-US" sz="1400" kern="1200"/>
        </a:p>
      </dsp:txBody>
      <dsp:txXfrm>
        <a:off x="6931543" y="183781"/>
        <a:ext cx="1407300" cy="844380"/>
      </dsp:txXfrm>
    </dsp:sp>
    <dsp:sp modelId="{3CE3DA28-B514-BA49-80BD-07C795AC2B07}">
      <dsp:nvSpPr>
        <dsp:cNvPr id="0" name=""/>
        <dsp:cNvSpPr/>
      </dsp:nvSpPr>
      <dsp:spPr>
        <a:xfrm>
          <a:off x="711277" y="1026361"/>
          <a:ext cx="8654895" cy="293079"/>
        </a:xfrm>
        <a:custGeom>
          <a:avLst/>
          <a:gdLst/>
          <a:ahLst/>
          <a:cxnLst/>
          <a:rect l="0" t="0" r="0" b="0"/>
          <a:pathLst>
            <a:path>
              <a:moveTo>
                <a:pt x="8654895" y="0"/>
              </a:moveTo>
              <a:lnTo>
                <a:pt x="8654895" y="163639"/>
              </a:lnTo>
              <a:lnTo>
                <a:pt x="0" y="163639"/>
              </a:lnTo>
              <a:lnTo>
                <a:pt x="0" y="293079"/>
              </a:lnTo>
            </a:path>
          </a:pathLst>
        </a:custGeom>
        <a:noFill/>
        <a:ln w="6350" cap="flat" cmpd="sng" algn="ctr">
          <a:solidFill>
            <a:schemeClr val="accent5">
              <a:hueOff val="-6282833"/>
              <a:satOff val="131"/>
              <a:lumOff val="-22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2201" y="1171283"/>
        <a:ext cx="433047" cy="3236"/>
      </dsp:txXfrm>
    </dsp:sp>
    <dsp:sp modelId="{51396178-A7E7-4746-AC84-521510482729}">
      <dsp:nvSpPr>
        <dsp:cNvPr id="0" name=""/>
        <dsp:cNvSpPr/>
      </dsp:nvSpPr>
      <dsp:spPr>
        <a:xfrm>
          <a:off x="8662522" y="183781"/>
          <a:ext cx="1407300" cy="844380"/>
        </a:xfrm>
        <a:prstGeom prst="rect">
          <a:avLst/>
        </a:prstGeom>
        <a:solidFill>
          <a:schemeClr val="accent5">
            <a:hueOff val="-5913255"/>
            <a:satOff val="123"/>
            <a:lumOff val="-20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Personas</a:t>
          </a:r>
          <a:endParaRPr lang="en-US" sz="1400" kern="1200"/>
        </a:p>
      </dsp:txBody>
      <dsp:txXfrm>
        <a:off x="8662522" y="183781"/>
        <a:ext cx="1407300" cy="844380"/>
      </dsp:txXfrm>
    </dsp:sp>
    <dsp:sp modelId="{ACD68214-70ED-2C40-AEB0-99D30174D40D}">
      <dsp:nvSpPr>
        <dsp:cNvPr id="0" name=""/>
        <dsp:cNvSpPr/>
      </dsp:nvSpPr>
      <dsp:spPr>
        <a:xfrm>
          <a:off x="1413127"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7539399"/>
              <a:satOff val="157"/>
              <a:lumOff val="-264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1574" y="1772412"/>
        <a:ext cx="16183" cy="3236"/>
      </dsp:txXfrm>
    </dsp:sp>
    <dsp:sp modelId="{2F8B6984-B3F9-6149-B8AA-EF32A3FAF865}">
      <dsp:nvSpPr>
        <dsp:cNvPr id="0" name=""/>
        <dsp:cNvSpPr/>
      </dsp:nvSpPr>
      <dsp:spPr>
        <a:xfrm>
          <a:off x="7626" y="1351840"/>
          <a:ext cx="1407300" cy="844380"/>
        </a:xfrm>
        <a:prstGeom prst="rect">
          <a:avLst/>
        </a:prstGeom>
        <a:solidFill>
          <a:schemeClr val="accent5">
            <a:hueOff val="-7095905"/>
            <a:satOff val="148"/>
            <a:lumOff val="-2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MVP</a:t>
          </a:r>
          <a:endParaRPr lang="en-US" sz="1400" kern="1200"/>
        </a:p>
      </dsp:txBody>
      <dsp:txXfrm>
        <a:off x="7626" y="1351840"/>
        <a:ext cx="1407300" cy="844380"/>
      </dsp:txXfrm>
    </dsp:sp>
    <dsp:sp modelId="{CD909BCC-AACD-CB4C-9232-8CC4316A2ECF}">
      <dsp:nvSpPr>
        <dsp:cNvPr id="0" name=""/>
        <dsp:cNvSpPr/>
      </dsp:nvSpPr>
      <dsp:spPr>
        <a:xfrm>
          <a:off x="3144106"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8795966"/>
              <a:satOff val="183"/>
              <a:lumOff val="-308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2553" y="1772412"/>
        <a:ext cx="16183" cy="3236"/>
      </dsp:txXfrm>
    </dsp:sp>
    <dsp:sp modelId="{139F03E9-AF1C-E746-9475-EF71BE2CA55C}">
      <dsp:nvSpPr>
        <dsp:cNvPr id="0" name=""/>
        <dsp:cNvSpPr/>
      </dsp:nvSpPr>
      <dsp:spPr>
        <a:xfrm>
          <a:off x="1738606" y="1351840"/>
          <a:ext cx="1407300" cy="844380"/>
        </a:xfrm>
        <a:prstGeom prst="rect">
          <a:avLst/>
        </a:prstGeom>
        <a:solidFill>
          <a:schemeClr val="accent5">
            <a:hueOff val="-8278556"/>
            <a:satOff val="172"/>
            <a:lumOff val="-29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Technologies</a:t>
          </a:r>
          <a:endParaRPr lang="en-US" sz="1400" kern="1200"/>
        </a:p>
      </dsp:txBody>
      <dsp:txXfrm>
        <a:off x="1738606" y="1351840"/>
        <a:ext cx="1407300" cy="844380"/>
      </dsp:txXfrm>
    </dsp:sp>
    <dsp:sp modelId="{CF0B059F-91D1-344A-93B6-5A9C8848AD28}">
      <dsp:nvSpPr>
        <dsp:cNvPr id="0" name=""/>
        <dsp:cNvSpPr/>
      </dsp:nvSpPr>
      <dsp:spPr>
        <a:xfrm>
          <a:off x="4875085"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10052532"/>
              <a:satOff val="209"/>
              <a:lumOff val="-352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33" y="1772412"/>
        <a:ext cx="16183" cy="3236"/>
      </dsp:txXfrm>
    </dsp:sp>
    <dsp:sp modelId="{9D679BDB-4DE2-F84F-87E2-F2020B84A91E}">
      <dsp:nvSpPr>
        <dsp:cNvPr id="0" name=""/>
        <dsp:cNvSpPr/>
      </dsp:nvSpPr>
      <dsp:spPr>
        <a:xfrm>
          <a:off x="3469585" y="1351840"/>
          <a:ext cx="1407300" cy="844380"/>
        </a:xfrm>
        <a:prstGeom prst="rect">
          <a:avLst/>
        </a:prstGeom>
        <a:solidFill>
          <a:schemeClr val="accent5">
            <a:hueOff val="-9461207"/>
            <a:satOff val="197"/>
            <a:lumOff val="-33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Algorithms</a:t>
          </a:r>
          <a:endParaRPr lang="en-US" sz="1400" kern="1200"/>
        </a:p>
      </dsp:txBody>
      <dsp:txXfrm>
        <a:off x="3469585" y="1351840"/>
        <a:ext cx="1407300" cy="844380"/>
      </dsp:txXfrm>
    </dsp:sp>
    <dsp:sp modelId="{B19095BB-6EF7-6744-A168-69D7B562F567}">
      <dsp:nvSpPr>
        <dsp:cNvPr id="0" name=""/>
        <dsp:cNvSpPr/>
      </dsp:nvSpPr>
      <dsp:spPr>
        <a:xfrm>
          <a:off x="6606064"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11309099"/>
              <a:satOff val="235"/>
              <a:lumOff val="-39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4512" y="1772412"/>
        <a:ext cx="16183" cy="3236"/>
      </dsp:txXfrm>
    </dsp:sp>
    <dsp:sp modelId="{6CD692C8-506B-4F4F-B5EA-482F5FB85AE9}">
      <dsp:nvSpPr>
        <dsp:cNvPr id="0" name=""/>
        <dsp:cNvSpPr/>
      </dsp:nvSpPr>
      <dsp:spPr>
        <a:xfrm>
          <a:off x="5200564" y="1351840"/>
          <a:ext cx="1407300" cy="844380"/>
        </a:xfrm>
        <a:prstGeom prst="rect">
          <a:avLst/>
        </a:prstGeom>
        <a:solidFill>
          <a:schemeClr val="accent5">
            <a:hueOff val="-10643859"/>
            <a:satOff val="221"/>
            <a:lumOff val="-37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Diagrams</a:t>
          </a:r>
          <a:endParaRPr lang="en-US" sz="1400" kern="1200"/>
        </a:p>
      </dsp:txBody>
      <dsp:txXfrm>
        <a:off x="5200564" y="1351840"/>
        <a:ext cx="1407300" cy="844380"/>
      </dsp:txXfrm>
    </dsp:sp>
    <dsp:sp modelId="{C98BC228-EC63-7849-B996-DF4B22F68E01}">
      <dsp:nvSpPr>
        <dsp:cNvPr id="0" name=""/>
        <dsp:cNvSpPr/>
      </dsp:nvSpPr>
      <dsp:spPr>
        <a:xfrm>
          <a:off x="8337043"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12565666"/>
              <a:satOff val="261"/>
              <a:lumOff val="-441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75491" y="1772412"/>
        <a:ext cx="16183" cy="3236"/>
      </dsp:txXfrm>
    </dsp:sp>
    <dsp:sp modelId="{30335F48-6472-4C46-9027-CD9CD8338C46}">
      <dsp:nvSpPr>
        <dsp:cNvPr id="0" name=""/>
        <dsp:cNvSpPr/>
      </dsp:nvSpPr>
      <dsp:spPr>
        <a:xfrm>
          <a:off x="6931543" y="1351840"/>
          <a:ext cx="1407300" cy="844380"/>
        </a:xfrm>
        <a:prstGeom prst="rect">
          <a:avLst/>
        </a:prstGeom>
        <a:solidFill>
          <a:schemeClr val="accent5">
            <a:hueOff val="-11826509"/>
            <a:satOff val="246"/>
            <a:lumOff val="-41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Product Backlog</a:t>
          </a:r>
          <a:endParaRPr lang="en-US" sz="1400" kern="1200"/>
        </a:p>
      </dsp:txBody>
      <dsp:txXfrm>
        <a:off x="6931543" y="1351840"/>
        <a:ext cx="1407300" cy="844380"/>
      </dsp:txXfrm>
    </dsp:sp>
    <dsp:sp modelId="{1250D2C3-B487-CF4F-9398-72880AD6E88A}">
      <dsp:nvSpPr>
        <dsp:cNvPr id="0" name=""/>
        <dsp:cNvSpPr/>
      </dsp:nvSpPr>
      <dsp:spPr>
        <a:xfrm>
          <a:off x="711277" y="2194421"/>
          <a:ext cx="8654895" cy="293079"/>
        </a:xfrm>
        <a:custGeom>
          <a:avLst/>
          <a:gdLst/>
          <a:ahLst/>
          <a:cxnLst/>
          <a:rect l="0" t="0" r="0" b="0"/>
          <a:pathLst>
            <a:path>
              <a:moveTo>
                <a:pt x="8654895" y="0"/>
              </a:moveTo>
              <a:lnTo>
                <a:pt x="8654895" y="163639"/>
              </a:lnTo>
              <a:lnTo>
                <a:pt x="0" y="163639"/>
              </a:lnTo>
              <a:lnTo>
                <a:pt x="0" y="293079"/>
              </a:lnTo>
            </a:path>
          </a:pathLst>
        </a:custGeom>
        <a:noFill/>
        <a:ln w="6350" cap="flat" cmpd="sng" algn="ctr">
          <a:solidFill>
            <a:schemeClr val="accent5">
              <a:hueOff val="-13822232"/>
              <a:satOff val="287"/>
              <a:lumOff val="-48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2201" y="2339342"/>
        <a:ext cx="433047" cy="3236"/>
      </dsp:txXfrm>
    </dsp:sp>
    <dsp:sp modelId="{CFD23ED7-38A4-1340-91E3-EADA1DFC499E}">
      <dsp:nvSpPr>
        <dsp:cNvPr id="0" name=""/>
        <dsp:cNvSpPr/>
      </dsp:nvSpPr>
      <dsp:spPr>
        <a:xfrm>
          <a:off x="8662522" y="1351840"/>
          <a:ext cx="1407300" cy="844380"/>
        </a:xfrm>
        <a:prstGeom prst="rect">
          <a:avLst/>
        </a:prstGeom>
        <a:solidFill>
          <a:schemeClr val="accent5">
            <a:hueOff val="-13009160"/>
            <a:satOff val="270"/>
            <a:lumOff val="-45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Sprint 1 Backlog</a:t>
          </a:r>
          <a:endParaRPr lang="en-US" sz="1400" kern="1200"/>
        </a:p>
      </dsp:txBody>
      <dsp:txXfrm>
        <a:off x="8662522" y="1351840"/>
        <a:ext cx="1407300" cy="844380"/>
      </dsp:txXfrm>
    </dsp:sp>
    <dsp:sp modelId="{D44C0870-FF4A-8A4D-8891-79255DD8BA84}">
      <dsp:nvSpPr>
        <dsp:cNvPr id="0" name=""/>
        <dsp:cNvSpPr/>
      </dsp:nvSpPr>
      <dsp:spPr>
        <a:xfrm>
          <a:off x="1413127"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5078799"/>
              <a:satOff val="314"/>
              <a:lumOff val="-529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1574" y="2940471"/>
        <a:ext cx="16183" cy="3236"/>
      </dsp:txXfrm>
    </dsp:sp>
    <dsp:sp modelId="{9994FBEE-F0AE-6041-9716-FC8A057BD9B4}">
      <dsp:nvSpPr>
        <dsp:cNvPr id="0" name=""/>
        <dsp:cNvSpPr/>
      </dsp:nvSpPr>
      <dsp:spPr>
        <a:xfrm>
          <a:off x="7626" y="2519900"/>
          <a:ext cx="1407300" cy="844380"/>
        </a:xfrm>
        <a:prstGeom prst="rect">
          <a:avLst/>
        </a:prstGeom>
        <a:solidFill>
          <a:schemeClr val="accent5">
            <a:hueOff val="-14191811"/>
            <a:satOff val="295"/>
            <a:lumOff val="-49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Metrics</a:t>
          </a:r>
          <a:endParaRPr lang="en-US" sz="1400" kern="1200"/>
        </a:p>
      </dsp:txBody>
      <dsp:txXfrm>
        <a:off x="7626" y="2519900"/>
        <a:ext cx="1407300" cy="844380"/>
      </dsp:txXfrm>
    </dsp:sp>
    <dsp:sp modelId="{AE833695-8135-7B4B-BC5B-6DF8E797B43F}">
      <dsp:nvSpPr>
        <dsp:cNvPr id="0" name=""/>
        <dsp:cNvSpPr/>
      </dsp:nvSpPr>
      <dsp:spPr>
        <a:xfrm>
          <a:off x="3144106"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6335364"/>
              <a:satOff val="340"/>
              <a:lumOff val="-57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2553" y="2940471"/>
        <a:ext cx="16183" cy="3236"/>
      </dsp:txXfrm>
    </dsp:sp>
    <dsp:sp modelId="{3C98CC25-A594-9740-9597-C7F1D354FB13}">
      <dsp:nvSpPr>
        <dsp:cNvPr id="0" name=""/>
        <dsp:cNvSpPr/>
      </dsp:nvSpPr>
      <dsp:spPr>
        <a:xfrm>
          <a:off x="1738606" y="2519900"/>
          <a:ext cx="1407300" cy="844380"/>
        </a:xfrm>
        <a:prstGeom prst="rect">
          <a:avLst/>
        </a:prstGeom>
        <a:solidFill>
          <a:schemeClr val="accent5">
            <a:hueOff val="-15374462"/>
            <a:satOff val="320"/>
            <a:lumOff val="-53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Retrospective</a:t>
          </a:r>
          <a:endParaRPr lang="en-US" sz="1400" kern="1200"/>
        </a:p>
      </dsp:txBody>
      <dsp:txXfrm>
        <a:off x="1738606" y="2519900"/>
        <a:ext cx="1407300" cy="844380"/>
      </dsp:txXfrm>
    </dsp:sp>
    <dsp:sp modelId="{EB08776F-2BEE-2B49-9B4E-5A2FC3A1FCB3}">
      <dsp:nvSpPr>
        <dsp:cNvPr id="0" name=""/>
        <dsp:cNvSpPr/>
      </dsp:nvSpPr>
      <dsp:spPr>
        <a:xfrm>
          <a:off x="4875085"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7591931"/>
              <a:satOff val="366"/>
              <a:lumOff val="-61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33" y="2940471"/>
        <a:ext cx="16183" cy="3236"/>
      </dsp:txXfrm>
    </dsp:sp>
    <dsp:sp modelId="{127520AF-C9D2-A847-95B1-85A73D7019CB}">
      <dsp:nvSpPr>
        <dsp:cNvPr id="0" name=""/>
        <dsp:cNvSpPr/>
      </dsp:nvSpPr>
      <dsp:spPr>
        <a:xfrm>
          <a:off x="3469585" y="2519900"/>
          <a:ext cx="1407300" cy="844380"/>
        </a:xfrm>
        <a:prstGeom prst="rect">
          <a:avLst/>
        </a:prstGeom>
        <a:solidFill>
          <a:schemeClr val="accent5">
            <a:hueOff val="-16557112"/>
            <a:satOff val="344"/>
            <a:lumOff val="-58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Sprint 2</a:t>
          </a:r>
          <a:endParaRPr lang="en-US" sz="1400" kern="1200"/>
        </a:p>
      </dsp:txBody>
      <dsp:txXfrm>
        <a:off x="3469585" y="2519900"/>
        <a:ext cx="1407300" cy="844380"/>
      </dsp:txXfrm>
    </dsp:sp>
    <dsp:sp modelId="{9C42881C-5056-C74D-A50C-02F7AC3B6419}">
      <dsp:nvSpPr>
        <dsp:cNvPr id="0" name=""/>
        <dsp:cNvSpPr/>
      </dsp:nvSpPr>
      <dsp:spPr>
        <a:xfrm>
          <a:off x="6606064"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8848498"/>
              <a:satOff val="392"/>
              <a:lumOff val="-661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4512" y="2940471"/>
        <a:ext cx="16183" cy="3236"/>
      </dsp:txXfrm>
    </dsp:sp>
    <dsp:sp modelId="{7C76EB02-86A5-C849-A9D2-AD069CDBB5F6}">
      <dsp:nvSpPr>
        <dsp:cNvPr id="0" name=""/>
        <dsp:cNvSpPr/>
      </dsp:nvSpPr>
      <dsp:spPr>
        <a:xfrm>
          <a:off x="5200564" y="2519900"/>
          <a:ext cx="1407300" cy="844380"/>
        </a:xfrm>
        <a:prstGeom prst="rect">
          <a:avLst/>
        </a:prstGeom>
        <a:solidFill>
          <a:schemeClr val="accent5">
            <a:hueOff val="-17739763"/>
            <a:satOff val="369"/>
            <a:lumOff val="-62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dirty="0"/>
            <a:t>Project Demo - Sprint 1</a:t>
          </a:r>
          <a:endParaRPr lang="en-US" sz="1400" kern="1200" dirty="0"/>
        </a:p>
      </dsp:txBody>
      <dsp:txXfrm>
        <a:off x="5200564" y="2519900"/>
        <a:ext cx="1407300" cy="844380"/>
      </dsp:txXfrm>
    </dsp:sp>
    <dsp:sp modelId="{3B4AA008-9087-914D-A56E-B657AF072EAE}">
      <dsp:nvSpPr>
        <dsp:cNvPr id="0" name=""/>
        <dsp:cNvSpPr/>
      </dsp:nvSpPr>
      <dsp:spPr>
        <a:xfrm>
          <a:off x="8337043"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20105065"/>
              <a:satOff val="418"/>
              <a:lumOff val="-705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75491" y="2940471"/>
        <a:ext cx="16183" cy="3236"/>
      </dsp:txXfrm>
    </dsp:sp>
    <dsp:sp modelId="{91334311-10C6-D44C-914C-E11FD68C6560}">
      <dsp:nvSpPr>
        <dsp:cNvPr id="0" name=""/>
        <dsp:cNvSpPr/>
      </dsp:nvSpPr>
      <dsp:spPr>
        <a:xfrm>
          <a:off x="6931543" y="2519900"/>
          <a:ext cx="1407300" cy="844380"/>
        </a:xfrm>
        <a:prstGeom prst="rect">
          <a:avLst/>
        </a:prstGeom>
        <a:solidFill>
          <a:schemeClr val="accent5">
            <a:hueOff val="-18922414"/>
            <a:satOff val="393"/>
            <a:lumOff val="-66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GitHub Link</a:t>
          </a:r>
          <a:endParaRPr lang="en-US" sz="1400" kern="1200"/>
        </a:p>
      </dsp:txBody>
      <dsp:txXfrm>
        <a:off x="6931543" y="2519900"/>
        <a:ext cx="1407300" cy="844380"/>
      </dsp:txXfrm>
    </dsp:sp>
    <dsp:sp modelId="{0C3688D3-B33E-5648-94A0-183FD4EA4799}">
      <dsp:nvSpPr>
        <dsp:cNvPr id="0" name=""/>
        <dsp:cNvSpPr/>
      </dsp:nvSpPr>
      <dsp:spPr>
        <a:xfrm>
          <a:off x="8662522" y="2519900"/>
          <a:ext cx="1407300" cy="844380"/>
        </a:xfrm>
        <a:prstGeom prst="rect">
          <a:avLst/>
        </a:prstGeom>
        <a:solidFill>
          <a:schemeClr val="accent5">
            <a:hueOff val="-20105065"/>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Live Application Demo</a:t>
          </a:r>
          <a:endParaRPr lang="en-US" sz="1400" kern="1200"/>
        </a:p>
      </dsp:txBody>
      <dsp:txXfrm>
        <a:off x="8662522" y="2519900"/>
        <a:ext cx="1407300" cy="844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AA85C-694B-41B2-8ED6-E49CBB189657}">
      <dsp:nvSpPr>
        <dsp:cNvPr id="0" name=""/>
        <dsp:cNvSpPr/>
      </dsp:nvSpPr>
      <dsp:spPr>
        <a:xfrm>
          <a:off x="22639" y="914661"/>
          <a:ext cx="914353" cy="914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8C4C3-6A73-4325-BD8A-C6036FAD4C44}">
      <dsp:nvSpPr>
        <dsp:cNvPr id="0" name=""/>
        <dsp:cNvSpPr/>
      </dsp:nvSpPr>
      <dsp:spPr>
        <a:xfrm>
          <a:off x="214653" y="1106675"/>
          <a:ext cx="530325" cy="5303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0A37B-3821-49DC-B913-7023DDD95312}">
      <dsp:nvSpPr>
        <dsp:cNvPr id="0" name=""/>
        <dsp:cNvSpPr/>
      </dsp:nvSpPr>
      <dsp:spPr>
        <a:xfrm>
          <a:off x="1132925" y="914661"/>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dirty="0"/>
            <a:t>Communication: </a:t>
          </a:r>
          <a:r>
            <a:rPr lang="en-IN" sz="1100" b="0" i="0" kern="1200" dirty="0"/>
            <a:t>Lets make sure to share updates and have discussions on platforms like Slack. Make sure to have check ins, such, as weekly stand up meetings or sprint reviews to keep everyone on the same page and working together smoothly. Cooperation; </a:t>
          </a:r>
          <a:endParaRPr lang="en-US" sz="1100" kern="1200" dirty="0"/>
        </a:p>
      </dsp:txBody>
      <dsp:txXfrm>
        <a:off x="1132925" y="914661"/>
        <a:ext cx="2155261" cy="914353"/>
      </dsp:txXfrm>
    </dsp:sp>
    <dsp:sp modelId="{68B4207B-690E-43B3-A314-66A303C81189}">
      <dsp:nvSpPr>
        <dsp:cNvPr id="0" name=""/>
        <dsp:cNvSpPr/>
      </dsp:nvSpPr>
      <dsp:spPr>
        <a:xfrm>
          <a:off x="3663725" y="863210"/>
          <a:ext cx="914353" cy="91435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E8B71-ADB2-4967-A037-D152EAC881E4}">
      <dsp:nvSpPr>
        <dsp:cNvPr id="0" name=""/>
        <dsp:cNvSpPr/>
      </dsp:nvSpPr>
      <dsp:spPr>
        <a:xfrm>
          <a:off x="3855739" y="1106675"/>
          <a:ext cx="530325" cy="5303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C2046-EDAF-4C97-999F-5D8CA0F3F60E}">
      <dsp:nvSpPr>
        <dsp:cNvPr id="0" name=""/>
        <dsp:cNvSpPr/>
      </dsp:nvSpPr>
      <dsp:spPr>
        <a:xfrm>
          <a:off x="4650720" y="726747"/>
          <a:ext cx="2978032" cy="1463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Team Meetings &amp; Collaboration: </a:t>
          </a:r>
          <a:r>
            <a:rPr lang="en-IN" sz="1100" b="0" kern="1200" dirty="0"/>
            <a:t>To ensure effective meetings, the team should agree on key points, such as scheduling regular meetings twice a week at 6-8pm via virtual (zoom).Our main agenda is to make all team members work and make submissions on time. As a team we should help one another by sharing each other thoughts and make sure all perspectives are heard before deciding.</a:t>
          </a:r>
        </a:p>
      </dsp:txBody>
      <dsp:txXfrm>
        <a:off x="4650720" y="726747"/>
        <a:ext cx="2978032" cy="1463669"/>
      </dsp:txXfrm>
    </dsp:sp>
    <dsp:sp modelId="{7DE493D8-8CED-4F05-ADC4-7885CCBA6CB4}">
      <dsp:nvSpPr>
        <dsp:cNvPr id="0" name=""/>
        <dsp:cNvSpPr/>
      </dsp:nvSpPr>
      <dsp:spPr>
        <a:xfrm>
          <a:off x="7716197" y="914661"/>
          <a:ext cx="914353" cy="91435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2CBE03-9A18-4689-9CA8-CE49AFA30F76}">
      <dsp:nvSpPr>
        <dsp:cNvPr id="0" name=""/>
        <dsp:cNvSpPr/>
      </dsp:nvSpPr>
      <dsp:spPr>
        <a:xfrm>
          <a:off x="7908211" y="1106675"/>
          <a:ext cx="530325" cy="5303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4E9BF-E934-4949-93FC-A8C13F1997CD}">
      <dsp:nvSpPr>
        <dsp:cNvPr id="0" name=""/>
        <dsp:cNvSpPr/>
      </dsp:nvSpPr>
      <dsp:spPr>
        <a:xfrm>
          <a:off x="8826483" y="914661"/>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Roles and Responsibilities: </a:t>
          </a:r>
          <a:r>
            <a:rPr lang="en-IN" sz="1100" b="0" i="0" kern="1200" dirty="0"/>
            <a:t>Each team member has the task of finishing assignments based on their designated roles</a:t>
          </a:r>
          <a:r>
            <a:rPr lang="en-GB" sz="1100" b="0" i="0" kern="1200" dirty="0"/>
            <a:t> in frontend development, backend development,</a:t>
          </a:r>
          <a:r>
            <a:rPr lang="en-IN" sz="1100" b="0" i="0" kern="1200" dirty="0"/>
            <a:t> and machine learning. Coordinate with teams to seamlessly incorporate various functionalities. </a:t>
          </a:r>
          <a:endParaRPr lang="en-US" sz="1100" kern="1200" dirty="0"/>
        </a:p>
      </dsp:txBody>
      <dsp:txXfrm>
        <a:off x="8826483" y="914661"/>
        <a:ext cx="2155261" cy="914353"/>
      </dsp:txXfrm>
    </dsp:sp>
    <dsp:sp modelId="{B24CF562-8F85-4175-A3C3-AB9C57249F45}">
      <dsp:nvSpPr>
        <dsp:cNvPr id="0" name=""/>
        <dsp:cNvSpPr/>
      </dsp:nvSpPr>
      <dsp:spPr>
        <a:xfrm>
          <a:off x="22639" y="2852907"/>
          <a:ext cx="914353" cy="914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CBDB9F-2D69-47FF-B1ED-F3C19521B9DE}">
      <dsp:nvSpPr>
        <dsp:cNvPr id="0" name=""/>
        <dsp:cNvSpPr/>
      </dsp:nvSpPr>
      <dsp:spPr>
        <a:xfrm>
          <a:off x="214653" y="3044921"/>
          <a:ext cx="530325" cy="5303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F0FC68-01FD-4E9A-AFF1-00C721BB9E67}">
      <dsp:nvSpPr>
        <dsp:cNvPr id="0" name=""/>
        <dsp:cNvSpPr/>
      </dsp:nvSpPr>
      <dsp:spPr>
        <a:xfrm>
          <a:off x="1132925" y="2852907"/>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t>Decision-Making:</a:t>
          </a:r>
          <a:r>
            <a:rPr lang="en-IN" sz="1100" kern="1200"/>
            <a:t> </a:t>
          </a:r>
          <a:r>
            <a:rPr lang="en-IN" sz="1100" b="0" i="0" kern="1200"/>
            <a:t>Decisions will be collaboratively reached in team gatherings. In situations where there are differences in opinions or views arise among us team members, we go for majority votes.</a:t>
          </a:r>
          <a:endParaRPr lang="en-US" sz="1100" kern="1200"/>
        </a:p>
      </dsp:txBody>
      <dsp:txXfrm>
        <a:off x="1132925" y="2852907"/>
        <a:ext cx="2155261" cy="914353"/>
      </dsp:txXfrm>
    </dsp:sp>
    <dsp:sp modelId="{45622750-7B9E-4250-94BC-3284FB9BEC3E}">
      <dsp:nvSpPr>
        <dsp:cNvPr id="0" name=""/>
        <dsp:cNvSpPr/>
      </dsp:nvSpPr>
      <dsp:spPr>
        <a:xfrm>
          <a:off x="3663725" y="2852907"/>
          <a:ext cx="914353" cy="91435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8EF2B-ED1D-43C2-8F4C-B542826FB706}">
      <dsp:nvSpPr>
        <dsp:cNvPr id="0" name=""/>
        <dsp:cNvSpPr/>
      </dsp:nvSpPr>
      <dsp:spPr>
        <a:xfrm>
          <a:off x="3855739" y="3044921"/>
          <a:ext cx="530325" cy="5303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1BDB2B-0719-4562-85B4-31D7571C815A}">
      <dsp:nvSpPr>
        <dsp:cNvPr id="0" name=""/>
        <dsp:cNvSpPr/>
      </dsp:nvSpPr>
      <dsp:spPr>
        <a:xfrm>
          <a:off x="4774012" y="2852907"/>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Deliverables:</a:t>
          </a:r>
          <a:r>
            <a:rPr lang="en-IN" sz="1100" kern="1200" dirty="0"/>
            <a:t> </a:t>
          </a:r>
          <a:r>
            <a:rPr lang="en-IN" sz="1100" b="0" i="0" kern="1200" dirty="0"/>
            <a:t>Each sprint should lead to producing the outcomes like presentations updates, to technical papers and wikis. Make sure to review and test all your work before submitting it for consideration. </a:t>
          </a:r>
          <a:endParaRPr lang="en-US" sz="1100" kern="1200" dirty="0"/>
        </a:p>
      </dsp:txBody>
      <dsp:txXfrm>
        <a:off x="4774012" y="2852907"/>
        <a:ext cx="2155261" cy="914353"/>
      </dsp:txXfrm>
    </dsp:sp>
    <dsp:sp modelId="{EA4B0E74-1AE4-4CB4-B6E0-49A5B2DFAF91}">
      <dsp:nvSpPr>
        <dsp:cNvPr id="0" name=""/>
        <dsp:cNvSpPr/>
      </dsp:nvSpPr>
      <dsp:spPr>
        <a:xfrm>
          <a:off x="7304811" y="2852907"/>
          <a:ext cx="914353" cy="914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C2B513-2E43-458A-94EA-A687B2925AE7}">
      <dsp:nvSpPr>
        <dsp:cNvPr id="0" name=""/>
        <dsp:cNvSpPr/>
      </dsp:nvSpPr>
      <dsp:spPr>
        <a:xfrm>
          <a:off x="7496826" y="3044921"/>
          <a:ext cx="530325" cy="5303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CF15EF-8A11-4E25-996B-7C927667DE64}">
      <dsp:nvSpPr>
        <dsp:cNvPr id="0" name=""/>
        <dsp:cNvSpPr/>
      </dsp:nvSpPr>
      <dsp:spPr>
        <a:xfrm>
          <a:off x="8415098" y="2852907"/>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t>Retrospectives:</a:t>
          </a:r>
          <a:r>
            <a:rPr lang="en-IN" sz="1100" kern="1200"/>
            <a:t> </a:t>
          </a:r>
          <a:r>
            <a:rPr lang="en-IN" sz="1100" b="0" i="0" kern="1200"/>
            <a:t>After each sprint is completed it's important to have a session to review the successes and areas for improvement as well as to outline specific steps, for the upcoming sprint. </a:t>
          </a:r>
          <a:br>
            <a:rPr lang="en-IN" sz="1100" kern="1200"/>
          </a:br>
          <a:endParaRPr lang="en-US" sz="1100" kern="1200"/>
        </a:p>
      </dsp:txBody>
      <dsp:txXfrm>
        <a:off x="8415098" y="2852907"/>
        <a:ext cx="2155261" cy="91435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A6086-CC51-9B42-990F-974DEF1EAE80}" type="datetimeFigureOut">
              <a:rPr lang="en-US" smtClean="0"/>
              <a:t>3/10/2025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4C32-4862-6E4D-8E7D-506B9C7B61C0}" type="slidenum">
              <a:rPr lang="en-US" smtClean="0"/>
              <a:t>‹#›</a:t>
            </a:fld>
            <a:endParaRPr lang="en-US"/>
          </a:p>
        </p:txBody>
      </p:sp>
    </p:spTree>
    <p:extLst>
      <p:ext uri="{BB962C8B-B14F-4D97-AF65-F5344CB8AC3E}">
        <p14:creationId xmlns:p14="http://schemas.microsoft.com/office/powerpoint/2010/main" val="340663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4C32-4862-6E4D-8E7D-506B9C7B61C0}" type="slidenum">
              <a:rPr lang="en-US" smtClean="0"/>
              <a:t>1</a:t>
            </a:fld>
            <a:endParaRPr lang="en-US"/>
          </a:p>
        </p:txBody>
      </p:sp>
    </p:spTree>
    <p:extLst>
      <p:ext uri="{BB962C8B-B14F-4D97-AF65-F5344CB8AC3E}">
        <p14:creationId xmlns:p14="http://schemas.microsoft.com/office/powerpoint/2010/main" val="359662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3/10/2025</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13617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3/10/2025</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6340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3/10/2025</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6584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3/10/2025</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4133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3/10/2025</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5637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3/10/2025</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2911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3/10/2025</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9553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3/10/2025</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33991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3/10/2025</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98613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3/10/2025</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80777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3/10/2025</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65381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3/10/2025</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77486277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localhost:3000/api/foods/apple"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21710E-EA86-7583-48C1-719278B76F58}"/>
              </a:ext>
            </a:extLst>
          </p:cNvPr>
          <p:cNvSpPr>
            <a:spLocks noGrp="1"/>
          </p:cNvSpPr>
          <p:nvPr>
            <p:ph type="ctrTitle"/>
          </p:nvPr>
        </p:nvSpPr>
        <p:spPr>
          <a:xfrm>
            <a:off x="530352" y="885557"/>
            <a:ext cx="4114800" cy="2215152"/>
          </a:xfrm>
        </p:spPr>
        <p:txBody>
          <a:bodyPr>
            <a:normAutofit/>
          </a:bodyPr>
          <a:lstStyle/>
          <a:p>
            <a:r>
              <a:rPr lang="en-IN" dirty="0" err="1"/>
              <a:t>CalorieMate</a:t>
            </a:r>
            <a:endParaRPr lang="en-US" dirty="0"/>
          </a:p>
        </p:txBody>
      </p:sp>
      <p:sp>
        <p:nvSpPr>
          <p:cNvPr id="3" name="Subtitle 2">
            <a:extLst>
              <a:ext uri="{FF2B5EF4-FFF2-40B4-BE49-F238E27FC236}">
                <a16:creationId xmlns:a16="http://schemas.microsoft.com/office/drawing/2014/main" id="{0F2E4AC7-6DD3-518E-956F-64DD0D0C6762}"/>
              </a:ext>
            </a:extLst>
          </p:cNvPr>
          <p:cNvSpPr>
            <a:spLocks noGrp="1"/>
          </p:cNvSpPr>
          <p:nvPr>
            <p:ph type="subTitle" idx="1"/>
          </p:nvPr>
        </p:nvSpPr>
        <p:spPr>
          <a:xfrm>
            <a:off x="530352" y="3509963"/>
            <a:ext cx="4114800" cy="2215152"/>
          </a:xfrm>
        </p:spPr>
        <p:txBody>
          <a:bodyPr>
            <a:normAutofit/>
          </a:bodyPr>
          <a:lstStyle/>
          <a:p>
            <a:r>
              <a:rPr lang="en-US" dirty="0"/>
              <a:t>By </a:t>
            </a:r>
            <a:r>
              <a:rPr lang="en-IN" b="0" i="0" dirty="0">
                <a:solidFill>
                  <a:srgbClr val="202122"/>
                </a:solidFill>
                <a:effectLst/>
                <a:latin typeface="Lato" panose="020F0502020204030203" pitchFamily="34" charset="0"/>
              </a:rPr>
              <a:t>Team 3 - The Innovators</a:t>
            </a:r>
            <a:endParaRPr lang="en-US" dirty="0"/>
          </a:p>
        </p:txBody>
      </p:sp>
      <p:sp>
        <p:nvSpPr>
          <p:cNvPr id="11" name="Freeform: Shape 1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Eyes on a candy">
            <a:extLst>
              <a:ext uri="{FF2B5EF4-FFF2-40B4-BE49-F238E27FC236}">
                <a16:creationId xmlns:a16="http://schemas.microsoft.com/office/drawing/2014/main" id="{2BA1AA92-36F4-EBD0-A676-76904AC686B8}"/>
              </a:ext>
            </a:extLst>
          </p:cNvPr>
          <p:cNvPicPr>
            <a:picLocks noChangeAspect="1"/>
          </p:cNvPicPr>
          <p:nvPr/>
        </p:nvPicPr>
        <p:blipFill>
          <a:blip r:embed="rId3"/>
          <a:srcRect l="20178" r="13050" b="2"/>
          <a:stretch/>
        </p:blipFill>
        <p:spPr>
          <a:xfrm>
            <a:off x="5334000" y="10"/>
            <a:ext cx="6858000" cy="6855654"/>
          </a:xfrm>
          <a:prstGeom prst="rect">
            <a:avLst/>
          </a:prstGeom>
        </p:spPr>
      </p:pic>
      <p:sp>
        <p:nvSpPr>
          <p:cNvPr id="13" name="Freeform: Shape 1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28232"/>
            <a:ext cx="886142" cy="693398"/>
            <a:chOff x="10948005" y="3379098"/>
            <a:chExt cx="868640" cy="679702"/>
          </a:xfrm>
          <a:solidFill>
            <a:schemeClr val="accent6"/>
          </a:solidFill>
        </p:grpSpPr>
        <p:sp>
          <p:nvSpPr>
            <p:cNvPr id="16" name="Freeform: Shape 1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3092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05" name="Rectangle 310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CFB14E0-A7BF-BEB4-655F-EE1FA76F0222}"/>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3107" name="Freeform: Shape 310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09"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110"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111"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112"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113"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14"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1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C5BD519-F6B6-E512-FDD8-6594205041B0}"/>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err="1"/>
              <a:t>Kruti</a:t>
            </a:r>
            <a:r>
              <a:rPr lang="en-IN" sz="1400" b="1" dirty="0"/>
              <a:t> Patel (Health-Conscious Parent)</a:t>
            </a:r>
          </a:p>
          <a:p>
            <a:pPr>
              <a:lnSpc>
                <a:spcPct val="100000"/>
              </a:lnSpc>
              <a:buFont typeface="Arial" panose="020B0604020202020204" pitchFamily="34" charset="0"/>
              <a:buChar char="•"/>
            </a:pPr>
            <a:r>
              <a:rPr lang="en-IN" sz="1400" b="1" dirty="0"/>
              <a:t>Age:</a:t>
            </a:r>
            <a:r>
              <a:rPr lang="en-IN" sz="1400" dirty="0"/>
              <a:t> 42</a:t>
            </a:r>
          </a:p>
          <a:p>
            <a:pPr>
              <a:lnSpc>
                <a:spcPct val="100000"/>
              </a:lnSpc>
              <a:buFont typeface="Arial" panose="020B0604020202020204" pitchFamily="34" charset="0"/>
              <a:buChar char="•"/>
            </a:pPr>
            <a:r>
              <a:rPr lang="en-IN" sz="1400" b="1" dirty="0"/>
              <a:t>Occupation:</a:t>
            </a:r>
            <a:r>
              <a:rPr lang="en-IN" sz="1400" dirty="0"/>
              <a:t> Teacher</a:t>
            </a:r>
          </a:p>
          <a:p>
            <a:pPr>
              <a:lnSpc>
                <a:spcPct val="100000"/>
              </a:lnSpc>
              <a:buFont typeface="Arial" panose="020B0604020202020204" pitchFamily="34" charset="0"/>
              <a:buChar char="•"/>
            </a:pPr>
            <a:r>
              <a:rPr lang="en-IN" sz="1400" b="1" dirty="0"/>
              <a:t>Goals:</a:t>
            </a:r>
            <a:r>
              <a:rPr lang="en-IN" sz="1400" dirty="0"/>
              <a:t> To maintain a balanced diet and teach her family healthy eating habits.</a:t>
            </a:r>
          </a:p>
          <a:p>
            <a:pPr>
              <a:lnSpc>
                <a:spcPct val="100000"/>
              </a:lnSpc>
              <a:buFont typeface="Arial" panose="020B0604020202020204" pitchFamily="34" charset="0"/>
              <a:buChar char="•"/>
            </a:pPr>
            <a:r>
              <a:rPr lang="en-IN" sz="1400" b="1" dirty="0"/>
              <a:t>Challenges:</a:t>
            </a:r>
            <a:r>
              <a:rPr lang="en-IN" sz="1400" dirty="0"/>
              <a:t> Difficulties estimating nutritional content of home-cooked meals.</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a:t>
            </a:r>
            <a:r>
              <a:rPr lang="en-IN" sz="1400" dirty="0" err="1"/>
              <a:t>Kruti</a:t>
            </a:r>
            <a:r>
              <a:rPr lang="en-IN" sz="1400" dirty="0"/>
              <a:t> can easily track home-cooked meals using photo recognition and adjust portions to get accurate nutritional insights, helping her plan meals for the entire family.</a:t>
            </a:r>
          </a:p>
          <a:p>
            <a:pPr>
              <a:lnSpc>
                <a:spcPct val="100000"/>
              </a:lnSpc>
            </a:pPr>
            <a:endParaRPr lang="en-US" sz="1400" dirty="0"/>
          </a:p>
        </p:txBody>
      </p:sp>
      <p:pic>
        <p:nvPicPr>
          <p:cNvPr id="3074" name="Picture 2" descr="Kruti Patel, DO">
            <a:extLst>
              <a:ext uri="{FF2B5EF4-FFF2-40B4-BE49-F238E27FC236}">
                <a16:creationId xmlns:a16="http://schemas.microsoft.com/office/drawing/2014/main" id="{7633EA1F-5E59-7819-7244-E6F7AD862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238"/>
          <a:stretch/>
        </p:blipFill>
        <p:spPr bwMode="auto">
          <a:xfrm>
            <a:off x="6002404" y="564012"/>
            <a:ext cx="5606888" cy="5677185"/>
          </a:xfrm>
          <a:prstGeom prst="rect">
            <a:avLst/>
          </a:prstGeom>
          <a:noFill/>
          <a:extLst>
            <a:ext uri="{909E8E84-426E-40DD-AFC4-6F175D3DCCD1}">
              <a14:hiddenFill xmlns:a14="http://schemas.microsoft.com/office/drawing/2010/main">
                <a:solidFill>
                  <a:srgbClr val="FFFFFF"/>
                </a:solidFill>
              </a14:hiddenFill>
            </a:ext>
          </a:extLst>
        </p:spPr>
      </p:pic>
      <p:sp>
        <p:nvSpPr>
          <p:cNvPr id="3117" name="Freeform: Shape 3116">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119" name="Group 3118">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120" name="Freeform: Shape 3119">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21" name="Freeform: Shape 3120">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22" name="Freeform: Shape 3121">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23"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24"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25"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26" name="Freeform: Shape 3125">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729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55DE315-6133-F74F-4D44-44214356A3D9}"/>
              </a:ext>
            </a:extLst>
          </p:cNvPr>
          <p:cNvSpPr>
            <a:spLocks noGrp="1"/>
          </p:cNvSpPr>
          <p:nvPr>
            <p:ph type="title"/>
          </p:nvPr>
        </p:nvSpPr>
        <p:spPr>
          <a:xfrm>
            <a:off x="525717" y="787068"/>
            <a:ext cx="5566263" cy="1455091"/>
          </a:xfrm>
        </p:spPr>
        <p:txBody>
          <a:bodyPr>
            <a:normAutofit/>
          </a:bodyPr>
          <a:lstStyle/>
          <a:p>
            <a:r>
              <a:rPr lang="en-US" dirty="0"/>
              <a:t>MVP</a:t>
            </a:r>
          </a:p>
        </p:txBody>
      </p:sp>
      <p:sp>
        <p:nvSpPr>
          <p:cNvPr id="22"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1" name="Content Placeholder 2">
            <a:extLst>
              <a:ext uri="{FF2B5EF4-FFF2-40B4-BE49-F238E27FC236}">
                <a16:creationId xmlns:a16="http://schemas.microsoft.com/office/drawing/2014/main" id="{23FD9E24-8EBA-2549-E95A-1FEA8D48E277}"/>
              </a:ext>
            </a:extLst>
          </p:cNvPr>
          <p:cNvSpPr>
            <a:spLocks noGrp="1"/>
          </p:cNvSpPr>
          <p:nvPr>
            <p:ph idx="1"/>
          </p:nvPr>
        </p:nvSpPr>
        <p:spPr>
          <a:xfrm>
            <a:off x="525717" y="2796427"/>
            <a:ext cx="5566263" cy="3274503"/>
          </a:xfrm>
        </p:spPr>
        <p:txBody>
          <a:bodyPr>
            <a:normAutofit/>
          </a:bodyPr>
          <a:lstStyle/>
          <a:p>
            <a:pPr marL="342900" indent="-342900">
              <a:buFont typeface="Arial" panose="020B0604020202020204" pitchFamily="34" charset="0"/>
              <a:buChar char="•"/>
            </a:pPr>
            <a:r>
              <a:rPr lang="en-IN"/>
              <a:t>Food identification from photos using AI </a:t>
            </a:r>
          </a:p>
          <a:p>
            <a:pPr marL="342900" indent="-342900">
              <a:buFont typeface="Arial" panose="020B0604020202020204" pitchFamily="34" charset="0"/>
              <a:buChar char="•"/>
            </a:pPr>
            <a:r>
              <a:rPr lang="en-IN"/>
              <a:t>Automatic calorie and nutrition calculation </a:t>
            </a:r>
          </a:p>
          <a:p>
            <a:pPr marL="342900" indent="-342900">
              <a:buFont typeface="Arial" panose="020B0604020202020204" pitchFamily="34" charset="0"/>
              <a:buChar char="•"/>
            </a:pPr>
            <a:r>
              <a:rPr lang="en-IN"/>
              <a:t>Barcode scanning for packaged food </a:t>
            </a:r>
          </a:p>
          <a:p>
            <a:pPr marL="342900" indent="-342900">
              <a:buFont typeface="Arial" panose="020B0604020202020204" pitchFamily="34" charset="0"/>
              <a:buChar char="•"/>
            </a:pPr>
            <a:r>
              <a:rPr lang="en-IN"/>
              <a:t>Daily calorie and nutrient tracking dashboard </a:t>
            </a:r>
          </a:p>
          <a:p>
            <a:pPr marL="342900" indent="-342900">
              <a:buFont typeface="Arial" panose="020B0604020202020204" pitchFamily="34" charset="0"/>
              <a:buChar char="•"/>
            </a:pPr>
            <a:r>
              <a:rPr lang="en-IN"/>
              <a:t>Personalized meal suggestions based on user goals</a:t>
            </a:r>
            <a:endParaRPr lang="en-US"/>
          </a:p>
        </p:txBody>
      </p:sp>
      <p:pic>
        <p:nvPicPr>
          <p:cNvPr id="32" name="Picture 31" descr="Vegetables and fruits in a row">
            <a:extLst>
              <a:ext uri="{FF2B5EF4-FFF2-40B4-BE49-F238E27FC236}">
                <a16:creationId xmlns:a16="http://schemas.microsoft.com/office/drawing/2014/main" id="{74DC7045-51C5-3A1D-82C7-8426B3676ADE}"/>
              </a:ext>
            </a:extLst>
          </p:cNvPr>
          <p:cNvPicPr>
            <a:picLocks noChangeAspect="1"/>
          </p:cNvPicPr>
          <p:nvPr/>
        </p:nvPicPr>
        <p:blipFill>
          <a:blip r:embed="rId2"/>
          <a:srcRect l="10611" r="34296" b="-1"/>
          <a:stretch/>
        </p:blipFill>
        <p:spPr>
          <a:xfrm>
            <a:off x="6531789" y="10"/>
            <a:ext cx="5660211" cy="6857990"/>
          </a:xfrm>
          <a:prstGeom prst="rect">
            <a:avLst/>
          </a:prstGeom>
        </p:spPr>
      </p:pic>
      <p:sp>
        <p:nvSpPr>
          <p:cNvPr id="21"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19953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231DC3-A487-C631-93DB-12DC5D8C4A24}"/>
              </a:ext>
            </a:extLst>
          </p:cNvPr>
          <p:cNvSpPr>
            <a:spLocks noGrp="1"/>
          </p:cNvSpPr>
          <p:nvPr>
            <p:ph type="title"/>
          </p:nvPr>
        </p:nvSpPr>
        <p:spPr>
          <a:xfrm>
            <a:off x="517871" y="976160"/>
            <a:ext cx="4767930" cy="1848734"/>
          </a:xfrm>
        </p:spPr>
        <p:txBody>
          <a:bodyPr>
            <a:normAutofit/>
          </a:bodyPr>
          <a:lstStyle/>
          <a:p>
            <a:r>
              <a:rPr lang="en-IN" b="1" dirty="0"/>
              <a:t>Technologies</a:t>
            </a:r>
            <a:endParaRPr lang="en-US" dirty="0"/>
          </a:p>
        </p:txBody>
      </p:sp>
      <p:sp>
        <p:nvSpPr>
          <p:cNvPr id="4107" name="Freeform: Shape 4106">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09"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110"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11"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12"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13"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14"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15"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ABBB779-6EF4-0C5A-EFAA-B9EC251F3981}"/>
              </a:ext>
            </a:extLst>
          </p:cNvPr>
          <p:cNvSpPr>
            <a:spLocks noGrp="1"/>
          </p:cNvSpPr>
          <p:nvPr>
            <p:ph idx="1"/>
          </p:nvPr>
        </p:nvSpPr>
        <p:spPr>
          <a:xfrm>
            <a:off x="517871" y="3299404"/>
            <a:ext cx="4767930" cy="2745750"/>
          </a:xfrm>
        </p:spPr>
        <p:txBody>
          <a:bodyPr>
            <a:normAutofit/>
          </a:bodyPr>
          <a:lstStyle/>
          <a:p>
            <a:r>
              <a:rPr lang="en-IN" b="1" dirty="0"/>
              <a:t>Frontend:</a:t>
            </a:r>
            <a:r>
              <a:rPr lang="en-IN" dirty="0"/>
              <a:t> Expo (React Native)</a:t>
            </a:r>
          </a:p>
        </p:txBody>
      </p:sp>
      <p:pic>
        <p:nvPicPr>
          <p:cNvPr id="4100" name="Picture 4" descr="Expo brand resources: accessing high-guality vector logo SVG, brand colors,  and more.">
            <a:extLst>
              <a:ext uri="{FF2B5EF4-FFF2-40B4-BE49-F238E27FC236}">
                <a16:creationId xmlns:a16="http://schemas.microsoft.com/office/drawing/2014/main" id="{24B74CDE-1FEB-672A-A52F-4B6E942F4B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0742" y="1372976"/>
            <a:ext cx="5654663" cy="4039045"/>
          </a:xfrm>
          <a:prstGeom prst="rect">
            <a:avLst/>
          </a:prstGeom>
          <a:noFill/>
          <a:extLst>
            <a:ext uri="{909E8E84-426E-40DD-AFC4-6F175D3DCCD1}">
              <a14:hiddenFill xmlns:a14="http://schemas.microsoft.com/office/drawing/2010/main">
                <a:solidFill>
                  <a:srgbClr val="FFFFFF"/>
                </a:solidFill>
              </a14:hiddenFill>
            </a:ext>
          </a:extLst>
        </p:spPr>
      </p:pic>
      <p:sp>
        <p:nvSpPr>
          <p:cNvPr id="4117" name="Freeform: Shape 4116">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19" name="Group 4118">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4120" name="Freeform: Shape 4119">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1" name="Freeform: Shape 4120">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2" name="Freeform: Shape 4121">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3"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24"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5"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6" name="Freeform: Shape 4125">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A0D4A271-6B5A-4487-5BFF-D0EF0851833E}"/>
              </a:ext>
            </a:extLst>
          </p:cNvPr>
          <p:cNvSpPr txBox="1"/>
          <p:nvPr/>
        </p:nvSpPr>
        <p:spPr>
          <a:xfrm>
            <a:off x="517871" y="3951759"/>
            <a:ext cx="4909324" cy="1200329"/>
          </a:xfrm>
          <a:prstGeom prst="rect">
            <a:avLst/>
          </a:prstGeom>
          <a:noFill/>
        </p:spPr>
        <p:txBody>
          <a:bodyPr wrap="square">
            <a:spAutoFit/>
          </a:bodyPr>
          <a:lstStyle/>
          <a:p>
            <a:r>
              <a:rPr lang="en-IN" dirty="0"/>
              <a:t>Used to build the mobile app for both Android and iOS platforms, ensuring a smooth and consistent user experience across devices.</a:t>
            </a:r>
            <a:endParaRPr lang="en-US" dirty="0"/>
          </a:p>
        </p:txBody>
      </p:sp>
    </p:spTree>
    <p:extLst>
      <p:ext uri="{BB962C8B-B14F-4D97-AF65-F5344CB8AC3E}">
        <p14:creationId xmlns:p14="http://schemas.microsoft.com/office/powerpoint/2010/main" val="1938544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5A7FC38-9023-7EC6-8EE0-94E358B42003}"/>
            </a:ext>
          </a:extLst>
        </p:cNvPr>
        <p:cNvGrpSpPr/>
        <p:nvPr/>
      </p:nvGrpSpPr>
      <p:grpSpPr>
        <a:xfrm>
          <a:off x="0" y="0"/>
          <a:ext cx="0" cy="0"/>
          <a:chOff x="0" y="0"/>
          <a:chExt cx="0" cy="0"/>
        </a:xfrm>
      </p:grpSpPr>
      <p:sp useBgFill="1">
        <p:nvSpPr>
          <p:cNvPr id="4111" name="Rectangle 4110">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918DAF-AD40-DACE-E925-228A5E9ED375}"/>
              </a:ext>
            </a:extLst>
          </p:cNvPr>
          <p:cNvSpPr>
            <a:spLocks noGrp="1"/>
          </p:cNvSpPr>
          <p:nvPr>
            <p:ph type="title"/>
          </p:nvPr>
        </p:nvSpPr>
        <p:spPr>
          <a:xfrm>
            <a:off x="517870" y="976160"/>
            <a:ext cx="6221257" cy="1848734"/>
          </a:xfrm>
        </p:spPr>
        <p:txBody>
          <a:bodyPr>
            <a:normAutofit/>
          </a:bodyPr>
          <a:lstStyle/>
          <a:p>
            <a:r>
              <a:rPr lang="en-IN" b="1" dirty="0"/>
              <a:t>Technologies</a:t>
            </a:r>
            <a:endParaRPr lang="en-US" dirty="0"/>
          </a:p>
        </p:txBody>
      </p:sp>
      <p:sp>
        <p:nvSpPr>
          <p:cNvPr id="4113" name="Freeform: Shape 4112">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102" name="Picture 6">
            <a:extLst>
              <a:ext uri="{FF2B5EF4-FFF2-40B4-BE49-F238E27FC236}">
                <a16:creationId xmlns:a16="http://schemas.microsoft.com/office/drawing/2014/main" id="{18DBA393-9CE8-0403-532E-52403C449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5996" y="1059389"/>
            <a:ext cx="3721473" cy="688472"/>
          </a:xfrm>
          <a:prstGeom prst="rect">
            <a:avLst/>
          </a:prstGeom>
          <a:noFill/>
          <a:extLst>
            <a:ext uri="{909E8E84-426E-40DD-AFC4-6F175D3DCCD1}">
              <a14:hiddenFill xmlns:a14="http://schemas.microsoft.com/office/drawing/2010/main">
                <a:solidFill>
                  <a:srgbClr val="FFFFFF"/>
                </a:solidFill>
              </a14:hiddenFill>
            </a:ext>
          </a:extLst>
        </p:spPr>
      </p:pic>
      <p:grpSp>
        <p:nvGrpSpPr>
          <p:cNvPr id="4115"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116"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17"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18"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19"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20"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21"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813BAFAF-2752-ECF7-1F43-CD44BEF46DFA}"/>
              </a:ext>
            </a:extLst>
          </p:cNvPr>
          <p:cNvSpPr>
            <a:spLocks noGrp="1"/>
          </p:cNvSpPr>
          <p:nvPr>
            <p:ph idx="1"/>
          </p:nvPr>
        </p:nvSpPr>
        <p:spPr>
          <a:xfrm>
            <a:off x="517870" y="3299404"/>
            <a:ext cx="6221257" cy="2745750"/>
          </a:xfrm>
        </p:spPr>
        <p:txBody>
          <a:bodyPr>
            <a:normAutofit/>
          </a:bodyPr>
          <a:lstStyle/>
          <a:p>
            <a:r>
              <a:rPr lang="en-IN" b="1" dirty="0"/>
              <a:t>Backend:</a:t>
            </a:r>
            <a:r>
              <a:rPr lang="en-IN" dirty="0"/>
              <a:t> </a:t>
            </a:r>
            <a:r>
              <a:rPr lang="en-IN"/>
              <a:t>FastAPI</a:t>
            </a:r>
            <a:r>
              <a:rPr lang="en-IN" dirty="0"/>
              <a:t>, MongoDB, AWS</a:t>
            </a:r>
          </a:p>
          <a:p>
            <a:endParaRPr lang="en-US" dirty="0"/>
          </a:p>
        </p:txBody>
      </p:sp>
      <p:pic>
        <p:nvPicPr>
          <p:cNvPr id="4106" name="Picture 10">
            <a:extLst>
              <a:ext uri="{FF2B5EF4-FFF2-40B4-BE49-F238E27FC236}">
                <a16:creationId xmlns:a16="http://schemas.microsoft.com/office/drawing/2014/main" id="{385BE85F-4019-EE4E-9386-EFB9AA905B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91576" y="2487918"/>
            <a:ext cx="2937243" cy="176234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6D3455A-686D-9625-C147-E7BD6379142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95996" y="4835322"/>
            <a:ext cx="3728403" cy="1006669"/>
          </a:xfrm>
          <a:prstGeom prst="rect">
            <a:avLst/>
          </a:prstGeom>
          <a:noFill/>
          <a:extLst>
            <a:ext uri="{909E8E84-426E-40DD-AFC4-6F175D3DCCD1}">
              <a14:hiddenFill xmlns:a14="http://schemas.microsoft.com/office/drawing/2010/main">
                <a:solidFill>
                  <a:srgbClr val="FFFFFF"/>
                </a:solidFill>
              </a14:hiddenFill>
            </a:ext>
          </a:extLst>
        </p:spPr>
      </p:pic>
      <p:sp>
        <p:nvSpPr>
          <p:cNvPr id="4123" name="Freeform: Shape 4122">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4"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25" name="Group 4124">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4" y="5736410"/>
            <a:ext cx="886141" cy="802496"/>
            <a:chOff x="10948005" y="3272152"/>
            <a:chExt cx="868640" cy="786648"/>
          </a:xfrm>
          <a:solidFill>
            <a:schemeClr val="accent6"/>
          </a:solidFill>
        </p:grpSpPr>
        <p:sp>
          <p:nvSpPr>
            <p:cNvPr id="4126" name="Freeform: Shape 4125">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7" name="Freeform: Shape 4126">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8" name="Freeform: Shape 4127">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9"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30"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31"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32" name="Freeform: Shape 4131">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A7FA2118-34A3-BE7B-1BBC-A263964E3EC0}"/>
              </a:ext>
            </a:extLst>
          </p:cNvPr>
          <p:cNvSpPr txBox="1"/>
          <p:nvPr/>
        </p:nvSpPr>
        <p:spPr>
          <a:xfrm>
            <a:off x="514822" y="3918191"/>
            <a:ext cx="6096000" cy="2031325"/>
          </a:xfrm>
          <a:prstGeom prst="rect">
            <a:avLst/>
          </a:prstGeom>
          <a:noFill/>
        </p:spPr>
        <p:txBody>
          <a:bodyPr wrap="square">
            <a:spAutoFit/>
          </a:bodyPr>
          <a:lstStyle/>
          <a:p>
            <a:pPr marL="285750" indent="-285750">
              <a:buFont typeface="Arial" panose="020B0604020202020204" pitchFamily="34" charset="0"/>
              <a:buChar char="•"/>
            </a:pPr>
            <a:r>
              <a:rPr lang="en-IN" b="1" dirty="0" err="1"/>
              <a:t>FastAPI</a:t>
            </a:r>
            <a:r>
              <a:rPr lang="en-IN" b="1" dirty="0"/>
              <a:t>:</a:t>
            </a:r>
            <a:r>
              <a:rPr lang="en-IN" dirty="0"/>
              <a:t> Manages API communication between the mobile app, machine learning models, and database.</a:t>
            </a:r>
          </a:p>
          <a:p>
            <a:pPr marL="285750" indent="-285750">
              <a:buFont typeface="Arial" panose="020B0604020202020204" pitchFamily="34" charset="0"/>
              <a:buChar char="•"/>
            </a:pPr>
            <a:r>
              <a:rPr lang="en-IN" b="1" dirty="0"/>
              <a:t>MongoDB:</a:t>
            </a:r>
            <a:r>
              <a:rPr lang="en-IN" dirty="0"/>
              <a:t> Stores user data such as meals, nutritional logs, and preferences.</a:t>
            </a:r>
          </a:p>
          <a:p>
            <a:pPr marL="285750" indent="-285750">
              <a:buFont typeface="Arial" panose="020B0604020202020204" pitchFamily="34" charset="0"/>
              <a:buChar char="•"/>
            </a:pPr>
            <a:r>
              <a:rPr lang="en-IN" b="1" dirty="0"/>
              <a:t>AWS:</a:t>
            </a:r>
            <a:r>
              <a:rPr lang="en-IN" dirty="0"/>
              <a:t> Provides cloud infrastructure for hosting the app, including APIs, databases, and machine learning services, ensuring scalability and reliability.</a:t>
            </a:r>
            <a:endParaRPr lang="en-US" dirty="0"/>
          </a:p>
        </p:txBody>
      </p:sp>
    </p:spTree>
    <p:extLst>
      <p:ext uri="{BB962C8B-B14F-4D97-AF65-F5344CB8AC3E}">
        <p14:creationId xmlns:p14="http://schemas.microsoft.com/office/powerpoint/2010/main" val="1622197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FA9A7A0-8914-B4FB-2EF2-85220F3DA5ED}"/>
            </a:ext>
          </a:extLst>
        </p:cNvPr>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44A5CC8-F64A-A15E-CE68-0EA2F1A481D8}"/>
              </a:ext>
            </a:extLst>
          </p:cNvPr>
          <p:cNvSpPr>
            <a:spLocks noGrp="1"/>
          </p:cNvSpPr>
          <p:nvPr>
            <p:ph type="title"/>
          </p:nvPr>
        </p:nvSpPr>
        <p:spPr>
          <a:xfrm>
            <a:off x="525717" y="787068"/>
            <a:ext cx="4663649" cy="1455091"/>
          </a:xfrm>
        </p:spPr>
        <p:txBody>
          <a:bodyPr>
            <a:normAutofit/>
          </a:bodyPr>
          <a:lstStyle/>
          <a:p>
            <a:r>
              <a:rPr lang="en-IN" b="1" dirty="0"/>
              <a:t>Technologies</a:t>
            </a:r>
            <a:endParaRPr lang="en-US" dirty="0"/>
          </a:p>
        </p:txBody>
      </p:sp>
      <p:sp>
        <p:nvSpPr>
          <p:cNvPr id="6155" name="Freeform: Shape 6154">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57"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158"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159"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160"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161"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16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163"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25730BA-4B8B-B858-6536-9CA5746A3FBD}"/>
              </a:ext>
            </a:extLst>
          </p:cNvPr>
          <p:cNvSpPr>
            <a:spLocks noGrp="1"/>
          </p:cNvSpPr>
          <p:nvPr>
            <p:ph idx="1"/>
          </p:nvPr>
        </p:nvSpPr>
        <p:spPr>
          <a:xfrm>
            <a:off x="525717" y="2796427"/>
            <a:ext cx="4663649" cy="3274503"/>
          </a:xfrm>
        </p:spPr>
        <p:txBody>
          <a:bodyPr>
            <a:normAutofit/>
          </a:bodyPr>
          <a:lstStyle/>
          <a:p>
            <a:r>
              <a:rPr lang="en-IN" b="1" dirty="0"/>
              <a:t>Machine Learning:</a:t>
            </a:r>
            <a:r>
              <a:rPr lang="en-IN" dirty="0"/>
              <a:t> </a:t>
            </a:r>
            <a:r>
              <a:rPr lang="en-IN"/>
              <a:t>PyTorch</a:t>
            </a:r>
            <a:r>
              <a:rPr lang="en-IN" dirty="0"/>
              <a:t>, Hugging Face</a:t>
            </a:r>
          </a:p>
          <a:p>
            <a:endParaRPr lang="en-US" dirty="0"/>
          </a:p>
        </p:txBody>
      </p:sp>
      <p:pic>
        <p:nvPicPr>
          <p:cNvPr id="6148" name="Picture 4" descr="Brand assets - Hugging Face">
            <a:extLst>
              <a:ext uri="{FF2B5EF4-FFF2-40B4-BE49-F238E27FC236}">
                <a16:creationId xmlns:a16="http://schemas.microsoft.com/office/drawing/2014/main" id="{6131CCB4-1F8A-1ADB-8054-28F18CD652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34588" y="1145139"/>
            <a:ext cx="5660211" cy="149995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A91CCB61-B1BF-E8FB-541A-D58374D6F4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3780" y="4179871"/>
            <a:ext cx="5660211" cy="1400902"/>
          </a:xfrm>
          <a:prstGeom prst="rect">
            <a:avLst/>
          </a:prstGeom>
          <a:noFill/>
          <a:extLst>
            <a:ext uri="{909E8E84-426E-40DD-AFC4-6F175D3DCCD1}">
              <a14:hiddenFill xmlns:a14="http://schemas.microsoft.com/office/drawing/2010/main">
                <a:solidFill>
                  <a:srgbClr val="FFFFFF"/>
                </a:solidFill>
              </a14:hiddenFill>
            </a:ext>
          </a:extLst>
        </p:spPr>
      </p:pic>
      <p:sp>
        <p:nvSpPr>
          <p:cNvPr id="6165" name="Freeform: Shape 6164">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167" name="Group 6166">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168" name="Freeform: Shape 6167">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69" name="Freeform: Shape 6168">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70" name="Freeform: Shape 6169">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71"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172"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73"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74" name="Freeform: Shape 617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29F7B44F-A29F-D01D-1834-670346CAA9AE}"/>
              </a:ext>
            </a:extLst>
          </p:cNvPr>
          <p:cNvSpPr txBox="1"/>
          <p:nvPr/>
        </p:nvSpPr>
        <p:spPr>
          <a:xfrm>
            <a:off x="525717" y="3963312"/>
            <a:ext cx="5143064" cy="2031325"/>
          </a:xfrm>
          <a:prstGeom prst="rect">
            <a:avLst/>
          </a:prstGeom>
          <a:noFill/>
        </p:spPr>
        <p:txBody>
          <a:bodyPr wrap="square">
            <a:spAutoFit/>
          </a:bodyPr>
          <a:lstStyle/>
          <a:p>
            <a:pPr marL="285750" indent="-285750">
              <a:buFont typeface="Arial" panose="020B0604020202020204" pitchFamily="34" charset="0"/>
              <a:buChar char="•"/>
            </a:pPr>
            <a:r>
              <a:rPr lang="en-IN" b="1" dirty="0" err="1"/>
              <a:t>PyTorch</a:t>
            </a:r>
            <a:r>
              <a:rPr lang="en-IN" b="1" dirty="0"/>
              <a:t>:</a:t>
            </a:r>
            <a:r>
              <a:rPr lang="en-IN" dirty="0"/>
              <a:t> Used to build and deploy AI models for food recognition and nutrition estimation.</a:t>
            </a:r>
          </a:p>
          <a:p>
            <a:pPr marL="285750" indent="-285750">
              <a:buFont typeface="Arial" panose="020B0604020202020204" pitchFamily="34" charset="0"/>
              <a:buChar char="•"/>
            </a:pPr>
            <a:r>
              <a:rPr lang="en-IN" b="1" dirty="0"/>
              <a:t>Hugging Face:</a:t>
            </a:r>
            <a:r>
              <a:rPr lang="en-IN" dirty="0"/>
              <a:t> Supplies pre-trained vision-language models (VLM) to improve image recognition accuracy, reducing development time.</a:t>
            </a:r>
            <a:endParaRPr lang="en-US" dirty="0"/>
          </a:p>
        </p:txBody>
      </p:sp>
    </p:spTree>
    <p:extLst>
      <p:ext uri="{BB962C8B-B14F-4D97-AF65-F5344CB8AC3E}">
        <p14:creationId xmlns:p14="http://schemas.microsoft.com/office/powerpoint/2010/main" val="27856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60AF-5205-926F-BAF2-750533481A66}"/>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F68AAB53-8571-F48E-7346-9D70A709642F}"/>
              </a:ext>
            </a:extLst>
          </p:cNvPr>
          <p:cNvSpPr>
            <a:spLocks noGrp="1"/>
          </p:cNvSpPr>
          <p:nvPr>
            <p:ph idx="1"/>
          </p:nvPr>
        </p:nvSpPr>
        <p:spPr/>
        <p:txBody>
          <a:bodyPr/>
          <a:lstStyle/>
          <a:p>
            <a:r>
              <a:rPr lang="en-US" dirty="0"/>
              <a:t>Our application utilizes some important algorithms to automate and enhance the process of calorie and nutrition tracking. The food image recognition algorithm employs the </a:t>
            </a:r>
            <a:r>
              <a:rPr lang="en-US" b="1" dirty="0" err="1"/>
              <a:t>InstructBLIP</a:t>
            </a:r>
            <a:r>
              <a:rPr lang="en-US" dirty="0"/>
              <a:t> model to process meal images, identify food items, and recognize them with high accuracy. After recognizing the foods, a nutritional estimation algorithm estimates the calories, proteins, carbohydrates, and fats based on nutritional databases and approximate portion sizes.</a:t>
            </a:r>
          </a:p>
        </p:txBody>
      </p:sp>
    </p:spTree>
    <p:extLst>
      <p:ext uri="{BB962C8B-B14F-4D97-AF65-F5344CB8AC3E}">
        <p14:creationId xmlns:p14="http://schemas.microsoft.com/office/powerpoint/2010/main" val="1164515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5EC1-92E7-15C0-CE3C-6C235DC80392}"/>
              </a:ext>
            </a:extLst>
          </p:cNvPr>
          <p:cNvSpPr>
            <a:spLocks noGrp="1"/>
          </p:cNvSpPr>
          <p:nvPr>
            <p:ph type="title"/>
          </p:nvPr>
        </p:nvSpPr>
        <p:spPr/>
        <p:txBody>
          <a:bodyPr/>
          <a:lstStyle/>
          <a:p>
            <a:r>
              <a:rPr lang="en-IN" dirty="0"/>
              <a:t>Architecture Diagram</a:t>
            </a:r>
            <a:endParaRPr lang="en-US" dirty="0"/>
          </a:p>
        </p:txBody>
      </p:sp>
      <p:pic>
        <p:nvPicPr>
          <p:cNvPr id="5" name="Content Placeholder 4" descr="A diagram of a software system&#10;&#10;AI-generated content may be incorrect.">
            <a:extLst>
              <a:ext uri="{FF2B5EF4-FFF2-40B4-BE49-F238E27FC236}">
                <a16:creationId xmlns:a16="http://schemas.microsoft.com/office/drawing/2014/main" id="{A98B969E-12EB-C064-C6C4-E3370880C1AA}"/>
              </a:ext>
            </a:extLst>
          </p:cNvPr>
          <p:cNvPicPr>
            <a:picLocks noGrp="1" noChangeAspect="1"/>
          </p:cNvPicPr>
          <p:nvPr>
            <p:ph idx="1"/>
          </p:nvPr>
        </p:nvPicPr>
        <p:blipFill>
          <a:blip r:embed="rId2"/>
          <a:stretch>
            <a:fillRect/>
          </a:stretch>
        </p:blipFill>
        <p:spPr>
          <a:xfrm>
            <a:off x="2514824" y="2522538"/>
            <a:ext cx="6098727" cy="3548062"/>
          </a:xfrm>
        </p:spPr>
      </p:pic>
    </p:spTree>
    <p:extLst>
      <p:ext uri="{BB962C8B-B14F-4D97-AF65-F5344CB8AC3E}">
        <p14:creationId xmlns:p14="http://schemas.microsoft.com/office/powerpoint/2010/main" val="3894178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3FEA-FCAC-5F49-F481-75BCA373DC85}"/>
              </a:ext>
            </a:extLst>
          </p:cNvPr>
          <p:cNvSpPr>
            <a:spLocks noGrp="1"/>
          </p:cNvSpPr>
          <p:nvPr>
            <p:ph type="title"/>
          </p:nvPr>
        </p:nvSpPr>
        <p:spPr/>
        <p:txBody>
          <a:bodyPr/>
          <a:lstStyle/>
          <a:p>
            <a:r>
              <a:rPr lang="en-US" dirty="0"/>
              <a:t>Context diagram</a:t>
            </a:r>
          </a:p>
        </p:txBody>
      </p:sp>
      <p:pic>
        <p:nvPicPr>
          <p:cNvPr id="5" name="Content Placeholder 4" descr="A diagram of a software application&#10;&#10;AI-generated content may be incorrect.">
            <a:extLst>
              <a:ext uri="{FF2B5EF4-FFF2-40B4-BE49-F238E27FC236}">
                <a16:creationId xmlns:a16="http://schemas.microsoft.com/office/drawing/2014/main" id="{C0BE3386-F8D3-8FEB-6166-A8E2A1FA62F1}"/>
              </a:ext>
            </a:extLst>
          </p:cNvPr>
          <p:cNvPicPr>
            <a:picLocks noGrp="1" noChangeAspect="1"/>
          </p:cNvPicPr>
          <p:nvPr>
            <p:ph idx="1"/>
          </p:nvPr>
        </p:nvPicPr>
        <p:blipFill>
          <a:blip r:embed="rId2"/>
          <a:stretch>
            <a:fillRect/>
          </a:stretch>
        </p:blipFill>
        <p:spPr>
          <a:xfrm>
            <a:off x="2470510" y="2522538"/>
            <a:ext cx="6187356" cy="3548062"/>
          </a:xfrm>
        </p:spPr>
      </p:pic>
    </p:spTree>
    <p:extLst>
      <p:ext uri="{BB962C8B-B14F-4D97-AF65-F5344CB8AC3E}">
        <p14:creationId xmlns:p14="http://schemas.microsoft.com/office/powerpoint/2010/main" val="1990747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1479540-A19B-3F57-B330-487798F1C787}"/>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ER Diagram</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diagram of a meal&#10;&#10;AI-generated content may be incorrect.">
            <a:extLst>
              <a:ext uri="{FF2B5EF4-FFF2-40B4-BE49-F238E27FC236}">
                <a16:creationId xmlns:a16="http://schemas.microsoft.com/office/drawing/2014/main" id="{57624ACB-F7FF-8A45-426F-CFFBEA28515A}"/>
              </a:ext>
            </a:extLst>
          </p:cNvPr>
          <p:cNvPicPr>
            <a:picLocks noGrp="1" noChangeAspect="1"/>
          </p:cNvPicPr>
          <p:nvPr>
            <p:ph idx="1"/>
          </p:nvPr>
        </p:nvPicPr>
        <p:blipFill>
          <a:blip r:embed="rId2"/>
          <a:stretch>
            <a:fillRect/>
          </a:stretch>
        </p:blipFill>
        <p:spPr>
          <a:xfrm>
            <a:off x="5945186" y="589788"/>
            <a:ext cx="3511250" cy="5678424"/>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04162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A07C-9B1B-39BA-BEBD-1CD303E90367}"/>
              </a:ext>
            </a:extLst>
          </p:cNvPr>
          <p:cNvSpPr>
            <a:spLocks noGrp="1"/>
          </p:cNvSpPr>
          <p:nvPr>
            <p:ph type="title"/>
          </p:nvPr>
        </p:nvSpPr>
        <p:spPr/>
        <p:txBody>
          <a:bodyPr/>
          <a:lstStyle/>
          <a:p>
            <a:r>
              <a:rPr lang="en-IN" dirty="0"/>
              <a:t>Sequence Diagram</a:t>
            </a:r>
            <a:endParaRPr lang="en-US" dirty="0"/>
          </a:p>
        </p:txBody>
      </p:sp>
      <p:pic>
        <p:nvPicPr>
          <p:cNvPr id="5" name="Content Placeholder 4" descr="A diagram of a food system&#10;&#10;AI-generated content may be incorrect.">
            <a:extLst>
              <a:ext uri="{FF2B5EF4-FFF2-40B4-BE49-F238E27FC236}">
                <a16:creationId xmlns:a16="http://schemas.microsoft.com/office/drawing/2014/main" id="{38FE1622-8764-F365-2027-F9CEE4BC9B9D}"/>
              </a:ext>
            </a:extLst>
          </p:cNvPr>
          <p:cNvPicPr>
            <a:picLocks noGrp="1" noChangeAspect="1"/>
          </p:cNvPicPr>
          <p:nvPr>
            <p:ph idx="1"/>
          </p:nvPr>
        </p:nvPicPr>
        <p:blipFill>
          <a:blip r:embed="rId2"/>
          <a:stretch>
            <a:fillRect/>
          </a:stretch>
        </p:blipFill>
        <p:spPr>
          <a:xfrm>
            <a:off x="1353880" y="2522538"/>
            <a:ext cx="8420616" cy="3548062"/>
          </a:xfrm>
        </p:spPr>
      </p:pic>
    </p:spTree>
    <p:extLst>
      <p:ext uri="{BB962C8B-B14F-4D97-AF65-F5344CB8AC3E}">
        <p14:creationId xmlns:p14="http://schemas.microsoft.com/office/powerpoint/2010/main" val="211373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57C6042-B3E8-A0A8-A54D-A7F7C3B42A59}"/>
              </a:ext>
            </a:extLst>
          </p:cNvPr>
          <p:cNvSpPr>
            <a:spLocks noGrp="1"/>
          </p:cNvSpPr>
          <p:nvPr>
            <p:ph type="title"/>
          </p:nvPr>
        </p:nvSpPr>
        <p:spPr>
          <a:xfrm>
            <a:off x="525717" y="787068"/>
            <a:ext cx="10077557" cy="1325563"/>
          </a:xfrm>
        </p:spPr>
        <p:txBody>
          <a:bodyPr>
            <a:normAutofit/>
          </a:bodyPr>
          <a:lstStyle/>
          <a:p>
            <a:r>
              <a:rPr lang="en-IN" dirty="0"/>
              <a:t>Agenda</a:t>
            </a:r>
            <a:endParaRPr lang="en-US" dirty="0"/>
          </a:p>
        </p:txBody>
      </p:sp>
      <p:grpSp>
        <p:nvGrpSpPr>
          <p:cNvPr id="14"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2" name="Freeform: Shape 21">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3">
            <a:extLst>
              <a:ext uri="{FF2B5EF4-FFF2-40B4-BE49-F238E27FC236}">
                <a16:creationId xmlns:a16="http://schemas.microsoft.com/office/drawing/2014/main" id="{98DDA30C-121F-C496-CBFF-FDB6FE43FC5C}"/>
              </a:ext>
            </a:extLst>
          </p:cNvPr>
          <p:cNvGraphicFramePr>
            <a:graphicFrameLocks noGrp="1"/>
          </p:cNvGraphicFramePr>
          <p:nvPr>
            <p:ph idx="1"/>
            <p:extLst>
              <p:ext uri="{D42A27DB-BD31-4B8C-83A1-F6EECF244321}">
                <p14:modId xmlns:p14="http://schemas.microsoft.com/office/powerpoint/2010/main" val="3762451098"/>
              </p:ext>
            </p:extLst>
          </p:nvPr>
        </p:nvGraphicFramePr>
        <p:xfrm>
          <a:off x="525463" y="2522538"/>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4216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36E6963-D88F-2ADC-C231-B54403D85854}"/>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State Diagram</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diagram of a process&#10;&#10;AI-generated content may be incorrect.">
            <a:extLst>
              <a:ext uri="{FF2B5EF4-FFF2-40B4-BE49-F238E27FC236}">
                <a16:creationId xmlns:a16="http://schemas.microsoft.com/office/drawing/2014/main" id="{82A94B04-C6AD-26E0-A5B0-FEA2C2938177}"/>
              </a:ext>
            </a:extLst>
          </p:cNvPr>
          <p:cNvPicPr>
            <a:picLocks noGrp="1" noChangeAspect="1"/>
          </p:cNvPicPr>
          <p:nvPr>
            <p:ph idx="1"/>
          </p:nvPr>
        </p:nvPicPr>
        <p:blipFill>
          <a:blip r:embed="rId2"/>
          <a:stretch>
            <a:fillRect/>
          </a:stretch>
        </p:blipFill>
        <p:spPr>
          <a:xfrm>
            <a:off x="7880673" y="589788"/>
            <a:ext cx="1845486" cy="5678424"/>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13379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1E132B2-9FE2-9BB7-F88B-09E54E507322}"/>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Class Diagram</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diagram of a meal&#10;&#10;AI-generated content may be incorrect.">
            <a:extLst>
              <a:ext uri="{FF2B5EF4-FFF2-40B4-BE49-F238E27FC236}">
                <a16:creationId xmlns:a16="http://schemas.microsoft.com/office/drawing/2014/main" id="{126F55CC-4566-5058-6F02-BF0703A04DBF}"/>
              </a:ext>
            </a:extLst>
          </p:cNvPr>
          <p:cNvPicPr>
            <a:picLocks noGrp="1" noChangeAspect="1"/>
          </p:cNvPicPr>
          <p:nvPr>
            <p:ph idx="1"/>
          </p:nvPr>
        </p:nvPicPr>
        <p:blipFill>
          <a:blip r:embed="rId2"/>
          <a:stretch>
            <a:fillRect/>
          </a:stretch>
        </p:blipFill>
        <p:spPr>
          <a:xfrm>
            <a:off x="5713080" y="589788"/>
            <a:ext cx="4637706" cy="5678424"/>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64019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983AA2-FB81-9CBF-F69E-2867962C143A}"/>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73A381F1-34BB-5916-D215-24DB7EBBCD41}"/>
              </a:ext>
            </a:extLst>
          </p:cNvPr>
          <p:cNvGraphicFramePr>
            <a:graphicFrameLocks noGrp="1"/>
          </p:cNvGraphicFramePr>
          <p:nvPr>
            <p:extLst>
              <p:ext uri="{D42A27DB-BD31-4B8C-83A1-F6EECF244321}">
                <p14:modId xmlns:p14="http://schemas.microsoft.com/office/powerpoint/2010/main" val="2417518239"/>
              </p:ext>
            </p:extLst>
          </p:nvPr>
        </p:nvGraphicFramePr>
        <p:xfrm>
          <a:off x="475415" y="2408176"/>
          <a:ext cx="11143327" cy="3184921"/>
        </p:xfrm>
        <a:graphic>
          <a:graphicData uri="http://schemas.openxmlformats.org/drawingml/2006/table">
            <a:tbl>
              <a:tblPr firstRow="1" bandRow="1">
                <a:noFill/>
              </a:tblPr>
              <a:tblGrid>
                <a:gridCol w="538776">
                  <a:extLst>
                    <a:ext uri="{9D8B030D-6E8A-4147-A177-3AD203B41FA5}">
                      <a16:colId xmlns:a16="http://schemas.microsoft.com/office/drawing/2014/main" val="2707648992"/>
                    </a:ext>
                  </a:extLst>
                </a:gridCol>
                <a:gridCol w="3597827">
                  <a:extLst>
                    <a:ext uri="{9D8B030D-6E8A-4147-A177-3AD203B41FA5}">
                      <a16:colId xmlns:a16="http://schemas.microsoft.com/office/drawing/2014/main" val="2942367280"/>
                    </a:ext>
                  </a:extLst>
                </a:gridCol>
                <a:gridCol w="3450065">
                  <a:extLst>
                    <a:ext uri="{9D8B030D-6E8A-4147-A177-3AD203B41FA5}">
                      <a16:colId xmlns:a16="http://schemas.microsoft.com/office/drawing/2014/main" val="4206813041"/>
                    </a:ext>
                  </a:extLst>
                </a:gridCol>
                <a:gridCol w="1447328">
                  <a:extLst>
                    <a:ext uri="{9D8B030D-6E8A-4147-A177-3AD203B41FA5}">
                      <a16:colId xmlns:a16="http://schemas.microsoft.com/office/drawing/2014/main" val="2802798332"/>
                    </a:ext>
                  </a:extLst>
                </a:gridCol>
                <a:gridCol w="1293385">
                  <a:extLst>
                    <a:ext uri="{9D8B030D-6E8A-4147-A177-3AD203B41FA5}">
                      <a16:colId xmlns:a16="http://schemas.microsoft.com/office/drawing/2014/main" val="1879045154"/>
                    </a:ext>
                  </a:extLst>
                </a:gridCol>
                <a:gridCol w="815946">
                  <a:extLst>
                    <a:ext uri="{9D8B030D-6E8A-4147-A177-3AD203B41FA5}">
                      <a16:colId xmlns:a16="http://schemas.microsoft.com/office/drawing/2014/main" val="1767246432"/>
                    </a:ext>
                  </a:extLst>
                </a:gridCol>
              </a:tblGrid>
              <a:tr h="361321">
                <a:tc>
                  <a:txBody>
                    <a:bodyPr/>
                    <a:lstStyle/>
                    <a:p>
                      <a:pPr algn="ctr" rtl="0" fontAlgn="b"/>
                      <a:r>
                        <a:rPr lang="en-IN" sz="1300" b="1" dirty="0">
                          <a:solidFill>
                            <a:schemeClr val="tx1">
                              <a:lumMod val="75000"/>
                              <a:lumOff val="25000"/>
                            </a:schemeClr>
                          </a:solidFill>
                          <a:effectLst/>
                        </a:rPr>
                        <a:t>ID</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dirty="0">
                          <a:solidFill>
                            <a:schemeClr val="tx1">
                              <a:lumMod val="75000"/>
                              <a:lumOff val="25000"/>
                            </a:schemeClr>
                          </a:solidFill>
                          <a:effectLst/>
                        </a:rPr>
                        <a:t>User Stories</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Acceptance Criteria</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Feature</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Story Points</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Sprint</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911697630"/>
                  </a:ext>
                </a:extLst>
              </a:tr>
              <a:tr h="595510">
                <a:tc>
                  <a:txBody>
                    <a:bodyPr/>
                    <a:lstStyle/>
                    <a:p>
                      <a:pPr rtl="0" fontAlgn="b"/>
                      <a:r>
                        <a:rPr lang="en-IN" sz="1000">
                          <a:solidFill>
                            <a:schemeClr val="tx1">
                              <a:lumMod val="75000"/>
                              <a:lumOff val="25000"/>
                            </a:schemeClr>
                          </a:solidFill>
                          <a:effectLst/>
                        </a:rPr>
                        <a:t>US1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create an account and log in so that my data is saved.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 can sign up and log in </a:t>
                      </a:r>
                      <a:br>
                        <a:rPr lang="en-IN" sz="1000" dirty="0">
                          <a:solidFill>
                            <a:schemeClr val="tx1">
                              <a:lumMod val="75000"/>
                              <a:lumOff val="25000"/>
                            </a:schemeClr>
                          </a:solidFill>
                          <a:effectLst/>
                        </a:rPr>
                      </a:br>
                      <a:r>
                        <a:rPr lang="en-IN" sz="1000" dirty="0">
                          <a:solidFill>
                            <a:schemeClr val="tx1">
                              <a:lumMod val="75000"/>
                              <a:lumOff val="25000"/>
                            </a:schemeClr>
                          </a:solidFill>
                          <a:effectLst/>
                        </a:rPr>
                        <a:t>Error shown for wrong credentials </a:t>
                      </a:r>
                      <a:br>
                        <a:rPr lang="en-IN" sz="1000" dirty="0">
                          <a:solidFill>
                            <a:schemeClr val="tx1">
                              <a:lumMod val="75000"/>
                              <a:lumOff val="25000"/>
                            </a:schemeClr>
                          </a:solidFill>
                          <a:effectLst/>
                        </a:rPr>
                      </a:br>
                      <a:r>
                        <a:rPr lang="en-IN" sz="1000" dirty="0">
                          <a:solidFill>
                            <a:schemeClr val="tx1">
                              <a:lumMod val="75000"/>
                              <a:lumOff val="25000"/>
                            </a:schemeClr>
                          </a:solidFill>
                          <a:effectLst/>
                        </a:rPr>
                        <a:t>Logout works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solidFill>
                            <a:schemeClr val="tx1">
                              <a:lumMod val="75000"/>
                              <a:lumOff val="25000"/>
                            </a:schemeClr>
                          </a:solidFill>
                          <a:effectLst/>
                        </a:rPr>
                        <a:t>Authentication</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595510">
                <a:tc>
                  <a:txBody>
                    <a:bodyPr/>
                    <a:lstStyle/>
                    <a:p>
                      <a:pPr rtl="0" fontAlgn="b"/>
                      <a:r>
                        <a:rPr lang="en-IN" sz="1000">
                          <a:solidFill>
                            <a:schemeClr val="tx1">
                              <a:lumMod val="75000"/>
                              <a:lumOff val="25000"/>
                            </a:schemeClr>
                          </a:solidFill>
                          <a:effectLst/>
                        </a:rPr>
                        <a:t>US2</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upload a meal photo or take an image from the camera so that I can manually enter my food details.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Users can upload an image or take a photo. </a:t>
                      </a:r>
                    </a:p>
                    <a:p>
                      <a:pPr rtl="0" fontAlgn="b"/>
                      <a:r>
                        <a:rPr lang="en-IN" sz="1000" dirty="0">
                          <a:solidFill>
                            <a:schemeClr val="tx1">
                              <a:lumMod val="75000"/>
                              <a:lumOff val="25000"/>
                            </a:schemeClr>
                          </a:solidFill>
                          <a:effectLst/>
                        </a:rPr>
                        <a:t>Users manually input food items. </a:t>
                      </a:r>
                    </a:p>
                    <a:p>
                      <a:pPr rtl="0" fontAlgn="b"/>
                      <a:r>
                        <a:rPr lang="en-IN" sz="1000" dirty="0">
                          <a:solidFill>
                            <a:schemeClr val="tx1">
                              <a:lumMod val="75000"/>
                              <a:lumOff val="25000"/>
                            </a:schemeClr>
                          </a:solidFill>
                          <a:effectLst/>
                        </a:rPr>
                        <a:t>Error shown if no items are added.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Photo Upload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5</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450536">
                <a:tc>
                  <a:txBody>
                    <a:bodyPr/>
                    <a:lstStyle/>
                    <a:p>
                      <a:pPr rtl="0" fontAlgn="b"/>
                      <a:r>
                        <a:rPr lang="en-IN" sz="1000">
                          <a:solidFill>
                            <a:schemeClr val="tx1">
                              <a:lumMod val="75000"/>
                              <a:lumOff val="25000"/>
                            </a:schemeClr>
                          </a:solidFill>
                          <a:effectLst/>
                        </a:rPr>
                        <a:t>US3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manually enter food items so that I can track my meals.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Users can enter food items manually. </a:t>
                      </a:r>
                    </a:p>
                    <a:p>
                      <a:pPr rtl="0" fontAlgn="b"/>
                      <a:r>
                        <a:rPr lang="en-IN" sz="1000" dirty="0">
                          <a:solidFill>
                            <a:schemeClr val="tx1">
                              <a:lumMod val="75000"/>
                              <a:lumOff val="25000"/>
                            </a:schemeClr>
                          </a:solidFill>
                          <a:effectLst/>
                        </a:rPr>
                        <a:t>Users can input portion sizes. </a:t>
                      </a:r>
                    </a:p>
                    <a:p>
                      <a:pPr rtl="0" fontAlgn="b"/>
                      <a:r>
                        <a:rPr lang="en-IN" sz="1000" dirty="0">
                          <a:solidFill>
                            <a:schemeClr val="tx1">
                              <a:lumMod val="75000"/>
                              <a:lumOff val="25000"/>
                            </a:schemeClr>
                          </a:solidFill>
                          <a:effectLst/>
                        </a:rPr>
                        <a:t>Data is saved to the meal log after confirmation.</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Food Entry</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450536">
                <a:tc>
                  <a:txBody>
                    <a:bodyPr/>
                    <a:lstStyle/>
                    <a:p>
                      <a:pPr rtl="0" fontAlgn="b"/>
                      <a:r>
                        <a:rPr lang="en-IN" sz="1000">
                          <a:solidFill>
                            <a:schemeClr val="tx1">
                              <a:lumMod val="75000"/>
                              <a:lumOff val="25000"/>
                            </a:schemeClr>
                          </a:solidFill>
                          <a:effectLst/>
                        </a:rPr>
                        <a:t>US4</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edit food items so that my meal log is accurate.</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Users can modify the food name and portion size. Changes are saved automatically to the meal log.</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Manual Food Editing</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450536">
                <a:tc>
                  <a:txBody>
                    <a:bodyPr/>
                    <a:lstStyle/>
                    <a:p>
                      <a:pPr rtl="0" fontAlgn="b"/>
                      <a:r>
                        <a:rPr lang="en-IN" sz="1000">
                          <a:solidFill>
                            <a:schemeClr val="tx1">
                              <a:lumMod val="75000"/>
                              <a:lumOff val="25000"/>
                            </a:schemeClr>
                          </a:solidFill>
                          <a:effectLst/>
                        </a:rPr>
                        <a:t>US5</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solidFill>
                            <a:schemeClr val="tx1">
                              <a:lumMod val="75000"/>
                              <a:lumOff val="25000"/>
                            </a:schemeClr>
                          </a:solidFill>
                          <a:effectLst/>
                        </a:rPr>
                        <a:t>As a user, I want to see a daily dashboard so that I can track my calories and nutrients.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dirty="0">
                          <a:solidFill>
                            <a:schemeClr val="tx1">
                              <a:lumMod val="75000"/>
                              <a:lumOff val="25000"/>
                            </a:schemeClr>
                          </a:solidFill>
                          <a:effectLst/>
                        </a:rPr>
                        <a:t>Dashboard shows calories consumed, remaining budget </a:t>
                      </a:r>
                      <a:br>
                        <a:rPr lang="en-IN" sz="1000" dirty="0">
                          <a:solidFill>
                            <a:schemeClr val="tx1">
                              <a:lumMod val="75000"/>
                              <a:lumOff val="25000"/>
                            </a:schemeClr>
                          </a:solidFill>
                          <a:effectLst/>
                        </a:rPr>
                      </a:br>
                      <a:r>
                        <a:rPr lang="en-IN" sz="1000" dirty="0">
                          <a:solidFill>
                            <a:schemeClr val="tx1">
                              <a:lumMod val="75000"/>
                              <a:lumOff val="25000"/>
                            </a:schemeClr>
                          </a:solidFill>
                          <a:effectLst/>
                        </a:rPr>
                        <a:t>Macro breakdown shown</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dirty="0">
                          <a:solidFill>
                            <a:schemeClr val="tx1">
                              <a:lumMod val="75000"/>
                              <a:lumOff val="25000"/>
                            </a:schemeClr>
                          </a:solidFill>
                          <a:effectLst/>
                        </a:rPr>
                        <a:t>Dashboard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3632942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D82B3D6-FDFD-06EE-4855-38057B175857}"/>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37BFA2-A017-626A-7112-6346E22606FD}"/>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Product Backlog</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966FF649-8C46-1111-2C0F-20ABC2E9E14D}"/>
              </a:ext>
            </a:extLst>
          </p:cNvPr>
          <p:cNvGraphicFramePr>
            <a:graphicFrameLocks noGrp="1"/>
          </p:cNvGraphicFramePr>
          <p:nvPr>
            <p:extLst>
              <p:ext uri="{D42A27DB-BD31-4B8C-83A1-F6EECF244321}">
                <p14:modId xmlns:p14="http://schemas.microsoft.com/office/powerpoint/2010/main" val="4070810476"/>
              </p:ext>
            </p:extLst>
          </p:nvPr>
        </p:nvGraphicFramePr>
        <p:xfrm>
          <a:off x="475416" y="2063783"/>
          <a:ext cx="11143326" cy="3364503"/>
        </p:xfrm>
        <a:graphic>
          <a:graphicData uri="http://schemas.openxmlformats.org/drawingml/2006/table">
            <a:tbl>
              <a:tblPr firstRow="1" bandRow="1">
                <a:noFill/>
              </a:tblPr>
              <a:tblGrid>
                <a:gridCol w="662557">
                  <a:extLst>
                    <a:ext uri="{9D8B030D-6E8A-4147-A177-3AD203B41FA5}">
                      <a16:colId xmlns:a16="http://schemas.microsoft.com/office/drawing/2014/main" val="2707648992"/>
                    </a:ext>
                  </a:extLst>
                </a:gridCol>
                <a:gridCol w="3379694">
                  <a:extLst>
                    <a:ext uri="{9D8B030D-6E8A-4147-A177-3AD203B41FA5}">
                      <a16:colId xmlns:a16="http://schemas.microsoft.com/office/drawing/2014/main" val="2942367280"/>
                    </a:ext>
                  </a:extLst>
                </a:gridCol>
                <a:gridCol w="3271231">
                  <a:extLst>
                    <a:ext uri="{9D8B030D-6E8A-4147-A177-3AD203B41FA5}">
                      <a16:colId xmlns:a16="http://schemas.microsoft.com/office/drawing/2014/main" val="4206813041"/>
                    </a:ext>
                  </a:extLst>
                </a:gridCol>
                <a:gridCol w="1655842">
                  <a:extLst>
                    <a:ext uri="{9D8B030D-6E8A-4147-A177-3AD203B41FA5}">
                      <a16:colId xmlns:a16="http://schemas.microsoft.com/office/drawing/2014/main" val="2802798332"/>
                    </a:ext>
                  </a:extLst>
                </a:gridCol>
                <a:gridCol w="1293410">
                  <a:extLst>
                    <a:ext uri="{9D8B030D-6E8A-4147-A177-3AD203B41FA5}">
                      <a16:colId xmlns:a16="http://schemas.microsoft.com/office/drawing/2014/main" val="1879045154"/>
                    </a:ext>
                  </a:extLst>
                </a:gridCol>
                <a:gridCol w="880592">
                  <a:extLst>
                    <a:ext uri="{9D8B030D-6E8A-4147-A177-3AD203B41FA5}">
                      <a16:colId xmlns:a16="http://schemas.microsoft.com/office/drawing/2014/main" val="1767246432"/>
                    </a:ext>
                  </a:extLst>
                </a:gridCol>
              </a:tblGrid>
              <a:tr h="253675">
                <a:tc>
                  <a:txBody>
                    <a:bodyPr/>
                    <a:lstStyle/>
                    <a:p>
                      <a:pPr algn="ctr" rtl="0" fontAlgn="b"/>
                      <a:r>
                        <a:rPr lang="en-IN" sz="1200" b="1" dirty="0">
                          <a:solidFill>
                            <a:schemeClr val="tx1">
                              <a:lumMod val="75000"/>
                              <a:lumOff val="25000"/>
                            </a:schemeClr>
                          </a:solidFill>
                          <a:effectLst/>
                        </a:rPr>
                        <a:t>ID</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Acceptance Criteria</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Feature</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17901">
                <a:tc>
                  <a:txBody>
                    <a:bodyPr/>
                    <a:lstStyle/>
                    <a:p>
                      <a:pPr rtl="0" fontAlgn="b"/>
                      <a:r>
                        <a:rPr lang="en-IN" sz="1000" dirty="0">
                          <a:effectLst/>
                        </a:rPr>
                        <a:t>TS1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Set up user authentication backend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Database created for users </a:t>
                      </a:r>
                      <a:br>
                        <a:rPr lang="en-IN" sz="1000" dirty="0">
                          <a:effectLst/>
                        </a:rPr>
                      </a:br>
                      <a:r>
                        <a:rPr lang="en-IN" sz="1000" dirty="0">
                          <a:effectLst/>
                        </a:rPr>
                        <a:t>Signup, login, logout APIs ready </a:t>
                      </a:r>
                      <a:br>
                        <a:rPr lang="en-IN" sz="1000" dirty="0">
                          <a:effectLst/>
                        </a:rPr>
                      </a:br>
                      <a:r>
                        <a:rPr lang="en-IN" sz="1000" dirty="0">
                          <a:effectLst/>
                        </a:rPr>
                        <a:t>Passwords securely stored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Authentication Backend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17901">
                <a:tc>
                  <a:txBody>
                    <a:bodyPr/>
                    <a:lstStyle/>
                    <a:p>
                      <a:pPr rtl="0" fontAlgn="b"/>
                      <a:r>
                        <a:rPr lang="en-IN" sz="1000">
                          <a:effectLst/>
                        </a:rPr>
                        <a:t>TS2</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Set up photo upload UI</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Users can upload images from the gallery or take a photo.</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Photo Upload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17901">
                <a:tc>
                  <a:txBody>
                    <a:bodyPr/>
                    <a:lstStyle/>
                    <a:p>
                      <a:pPr rtl="0" fontAlgn="b"/>
                      <a:r>
                        <a:rPr lang="en-IN" sz="1000">
                          <a:effectLst/>
                        </a:rPr>
                        <a:t>TS3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UI for manual food entry</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Users can enter food names and portion sizes manually.</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Food Entry</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17901">
                <a:tc>
                  <a:txBody>
                    <a:bodyPr/>
                    <a:lstStyle/>
                    <a:p>
                      <a:pPr rtl="0" fontAlgn="b"/>
                      <a:r>
                        <a:rPr lang="en-IN" sz="1000">
                          <a:effectLst/>
                        </a:rPr>
                        <a:t>TS4</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UI for food editing</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Users can edit food items and portion sizes.</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Manual Food Editing</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17901">
                <a:tc>
                  <a:txBody>
                    <a:bodyPr/>
                    <a:lstStyle/>
                    <a:p>
                      <a:pPr rtl="0" fontAlgn="b"/>
                      <a:r>
                        <a:rPr lang="en-IN" sz="1000">
                          <a:effectLst/>
                        </a:rPr>
                        <a:t>TS5</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daily dashboard UI &amp; backend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Dashboard reads meal log </a:t>
                      </a:r>
                      <a:br>
                        <a:rPr lang="en-IN" sz="1000">
                          <a:effectLst/>
                        </a:rPr>
                      </a:br>
                      <a:r>
                        <a:rPr lang="en-IN" sz="1000">
                          <a:effectLst/>
                        </a:rPr>
                        <a:t>Calculates totals </a:t>
                      </a:r>
                      <a:br>
                        <a:rPr lang="en-IN" sz="1000">
                          <a:effectLst/>
                        </a:rPr>
                      </a:br>
                      <a:r>
                        <a:rPr lang="en-IN" sz="1000">
                          <a:effectLst/>
                        </a:rPr>
                        <a:t>Shows simple charts</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Dashboard Backend + UI</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1459036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0D07966-77F0-7D55-7A0B-58A4DC422836}"/>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E5D74A-E633-ACD7-8DEA-FA9FD8597CF0}"/>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3DA37740-237A-F1C9-2F7B-EE297BBAF73A}"/>
              </a:ext>
            </a:extLst>
          </p:cNvPr>
          <p:cNvGraphicFramePr>
            <a:graphicFrameLocks noGrp="1"/>
          </p:cNvGraphicFramePr>
          <p:nvPr>
            <p:extLst>
              <p:ext uri="{D42A27DB-BD31-4B8C-83A1-F6EECF244321}">
                <p14:modId xmlns:p14="http://schemas.microsoft.com/office/powerpoint/2010/main" val="3854798272"/>
              </p:ext>
            </p:extLst>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US6</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user, I want to scan barcodes to log packaged food so that I can log faster.</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Barcode scanning works </a:t>
                      </a:r>
                      <a:br>
                        <a:rPr lang="en-IN" sz="1000" dirty="0">
                          <a:effectLst/>
                        </a:rPr>
                      </a:br>
                      <a:r>
                        <a:rPr lang="en-IN" sz="1000" dirty="0">
                          <a:effectLst/>
                        </a:rPr>
                        <a:t>Finds product in database </a:t>
                      </a:r>
                      <a:br>
                        <a:rPr lang="en-IN" sz="1000" dirty="0">
                          <a:effectLst/>
                        </a:rPr>
                      </a:br>
                      <a:r>
                        <a:rPr lang="en-IN" sz="1000" dirty="0">
                          <a:effectLst/>
                        </a:rPr>
                        <a:t>Adds to meal log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Barcode Scanning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5</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US7</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set my health goal so that my calorie target is personalized.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Goal can be set </a:t>
                      </a:r>
                      <a:br>
                        <a:rPr lang="en-IN" sz="1000" dirty="0">
                          <a:effectLst/>
                        </a:rPr>
                      </a:br>
                      <a:r>
                        <a:rPr lang="en-IN" sz="1000" dirty="0">
                          <a:effectLst/>
                        </a:rPr>
                        <a:t>Calorie target updates </a:t>
                      </a:r>
                      <a:br>
                        <a:rPr lang="en-IN" sz="1000" dirty="0">
                          <a:effectLst/>
                        </a:rPr>
                      </a:br>
                      <a:r>
                        <a:rPr lang="en-IN" sz="1000" dirty="0">
                          <a:effectLst/>
                        </a:rPr>
                        <a:t>Goal can be changed later</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Goal Setting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US8</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see my daily macro breakdown so that I know if my meals are balanced.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Dashboard shows grams &amp; percentages for macros </a:t>
                      </a:r>
                      <a:br>
                        <a:rPr lang="en-IN" sz="1000">
                          <a:effectLst/>
                        </a:rPr>
                      </a:br>
                      <a:r>
                        <a:rPr lang="en-IN" sz="1000">
                          <a:effectLst/>
                        </a:rPr>
                        <a:t>Updates after each meal log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Dashboard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US9</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edit or delete past meal entries so that I can fix mistakes.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Past meals listed </a:t>
                      </a:r>
                      <a:br>
                        <a:rPr lang="en-IN" sz="1000">
                          <a:effectLst/>
                        </a:rPr>
                      </a:br>
                      <a:r>
                        <a:rPr lang="en-IN" sz="1000">
                          <a:effectLst/>
                        </a:rPr>
                        <a:t>Edit or delete works </a:t>
                      </a:r>
                      <a:br>
                        <a:rPr lang="en-IN" sz="1000">
                          <a:effectLst/>
                        </a:rPr>
                      </a:br>
                      <a:r>
                        <a:rPr lang="en-IN" sz="1000">
                          <a:effectLst/>
                        </a:rPr>
                        <a:t>Dashboard recalculates after change</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Meal Log Management</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US10</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As a user, I want to view my full meal history so that I can review my past eating habits.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All past meals listed by date </a:t>
                      </a:r>
                      <a:br>
                        <a:rPr lang="en-IN" sz="1000">
                          <a:effectLst/>
                        </a:rPr>
                      </a:br>
                      <a:r>
                        <a:rPr lang="en-IN" sz="1000">
                          <a:effectLst/>
                        </a:rPr>
                        <a:t>Clicking shows full details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 History</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1547423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F325A-160A-81D9-CC96-15FC4B62F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F13F1-ABB4-13C4-3DD6-E1345B1EDCD9}"/>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aphicFrame>
        <p:nvGraphicFramePr>
          <p:cNvPr id="4" name="Table 3">
            <a:extLst>
              <a:ext uri="{FF2B5EF4-FFF2-40B4-BE49-F238E27FC236}">
                <a16:creationId xmlns:a16="http://schemas.microsoft.com/office/drawing/2014/main" id="{16A2E184-9D6C-F6E5-466A-DFC9E55342FC}"/>
              </a:ext>
            </a:extLst>
          </p:cNvPr>
          <p:cNvGraphicFramePr>
            <a:graphicFrameLocks noGrp="1"/>
          </p:cNvGraphicFramePr>
          <p:nvPr>
            <p:extLst>
              <p:ext uri="{D42A27DB-BD31-4B8C-83A1-F6EECF244321}">
                <p14:modId xmlns:p14="http://schemas.microsoft.com/office/powerpoint/2010/main" val="2287450986"/>
              </p:ext>
            </p:extLst>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a:effectLst/>
                        </a:rPr>
                        <a:t>TS6</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barcode scanning backend and food database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Food database includes packaged foods </a:t>
                      </a:r>
                      <a:br>
                        <a:rPr lang="en-IN" sz="1000">
                          <a:effectLst/>
                        </a:rPr>
                      </a:br>
                      <a:r>
                        <a:rPr lang="en-IN" sz="1000">
                          <a:effectLst/>
                        </a:rPr>
                        <a:t>Barcode scanning works on mobile </a:t>
                      </a:r>
                      <a:br>
                        <a:rPr lang="en-IN" sz="1000">
                          <a:effectLst/>
                        </a:rPr>
                      </a:br>
                      <a:r>
                        <a:rPr lang="en-IN" sz="1000">
                          <a:effectLst/>
                        </a:rPr>
                        <a:t>Adds directly to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Barcode Scanner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TS7</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 up goal setting feature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Goal stored in user profile </a:t>
                      </a:r>
                      <a:br>
                        <a:rPr lang="en-IN" sz="1000">
                          <a:effectLst/>
                        </a:rPr>
                      </a:br>
                      <a:r>
                        <a:rPr lang="en-IN" sz="1000">
                          <a:effectLst/>
                        </a:rPr>
                        <a:t>Goal adjusts calorie target in 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Goal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TS8</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Add macro breakdown logic to 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Dashboard calculates macros from meals </a:t>
                      </a:r>
                      <a:br>
                        <a:rPr lang="en-IN" sz="1000">
                          <a:effectLst/>
                        </a:rPr>
                      </a:br>
                      <a:r>
                        <a:rPr lang="en-IN" sz="1000">
                          <a:effectLst/>
                        </a:rPr>
                        <a:t>Updates automatically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Dashboard Logic</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TS9</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meal history with edit/delete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Meal logs stored by date </a:t>
                      </a:r>
                      <a:br>
                        <a:rPr lang="en-IN" sz="1000">
                          <a:effectLst/>
                        </a:rPr>
                      </a:br>
                      <a:r>
                        <a:rPr lang="en-IN" sz="1000">
                          <a:effectLst/>
                        </a:rPr>
                        <a:t>Edit and delete APIs work </a:t>
                      </a:r>
                      <a:br>
                        <a:rPr lang="en-IN" sz="1000">
                          <a:effectLst/>
                        </a:rPr>
                      </a:br>
                      <a:r>
                        <a:rPr lang="en-IN" sz="1000">
                          <a:effectLst/>
                        </a:rPr>
                        <a:t>Dashboard updates after changes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Meal Log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TS10</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full meal history page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Meals listed by date </a:t>
                      </a:r>
                      <a:br>
                        <a:rPr lang="en-IN" sz="1000">
                          <a:effectLst/>
                        </a:rPr>
                      </a:br>
                      <a:r>
                        <a:rPr lang="en-IN" sz="1000">
                          <a:effectLst/>
                        </a:rPr>
                        <a:t>Clicking opens meal details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 History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290076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DE548-1471-0873-7F1E-1145F67D8E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3D888-762A-AF6D-BAD7-73B85D674F16}"/>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aphicFrame>
        <p:nvGraphicFramePr>
          <p:cNvPr id="4" name="Table 3">
            <a:extLst>
              <a:ext uri="{FF2B5EF4-FFF2-40B4-BE49-F238E27FC236}">
                <a16:creationId xmlns:a16="http://schemas.microsoft.com/office/drawing/2014/main" id="{F7235148-5D59-4493-F4A8-C57E19192FA7}"/>
              </a:ext>
            </a:extLst>
          </p:cNvPr>
          <p:cNvGraphicFramePr>
            <a:graphicFrameLocks noGrp="1"/>
          </p:cNvGraphicFramePr>
          <p:nvPr>
            <p:extLst>
              <p:ext uri="{D42A27DB-BD31-4B8C-83A1-F6EECF244321}">
                <p14:modId xmlns:p14="http://schemas.microsoft.com/office/powerpoint/2010/main" val="2790618769"/>
              </p:ext>
            </p:extLst>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US11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user, I want to see calories and nutrients after entering my meal so that I know what I’m eating.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t>Users enter food items manually. </a:t>
                      </a:r>
                      <a:br>
                        <a:rPr lang="en-IN" sz="1000" dirty="0"/>
                      </a:br>
                      <a:r>
                        <a:rPr lang="en-IN" sz="1000" dirty="0"/>
                        <a:t>Calories, protein, carbs, and fats are displayed. </a:t>
                      </a:r>
                      <a:br>
                        <a:rPr lang="en-IN" sz="1000" dirty="0"/>
                      </a:br>
                      <a:r>
                        <a:rPr lang="en-IN" sz="1000" dirty="0"/>
                        <a:t>Data is saved to the meal log.</a:t>
                      </a:r>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Calorie &amp; Nutrition Display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US12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see a weekly progress report so that I can track my long-term trends.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Weekly calories graph shown </a:t>
                      </a:r>
                      <a:br>
                        <a:rPr lang="en-IN" sz="1000">
                          <a:effectLst/>
                        </a:rPr>
                      </a:br>
                      <a:r>
                        <a:rPr lang="en-IN" sz="1000">
                          <a:effectLst/>
                        </a:rPr>
                        <a:t>Weekly macro average shown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Progress Report</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US13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a settings page to manage my preferences so that I can customize the app.</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 can set units (metric/imperial) </a:t>
                      </a:r>
                      <a:br>
                        <a:rPr lang="en-IN" sz="1000">
                          <a:effectLst/>
                        </a:rPr>
                      </a:br>
                      <a:r>
                        <a:rPr lang="en-IN" sz="1000">
                          <a:effectLst/>
                        </a:rPr>
                        <a:t>User can change goal </a:t>
                      </a:r>
                      <a:br>
                        <a:rPr lang="en-IN" sz="1000">
                          <a:effectLst/>
                        </a:rPr>
                      </a:br>
                      <a:r>
                        <a:rPr lang="en-IN" sz="1000">
                          <a:effectLst/>
                        </a:rPr>
                        <a:t>Changes saved immediately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Settings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dirty="0">
                          <a:effectLst/>
                        </a:rPr>
                        <a:t>TS11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AI-based calorie &amp; nutrition calculation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t>Users enter food items manually. </a:t>
                      </a:r>
                      <a:br>
                        <a:rPr lang="en-IN" sz="1000" dirty="0"/>
                      </a:br>
                      <a:r>
                        <a:rPr lang="en-IN" sz="1000" dirty="0"/>
                        <a:t>AI calculates calories, protein, carbs, and fats. </a:t>
                      </a:r>
                      <a:br>
                        <a:rPr lang="en-IN" sz="1000" dirty="0"/>
                      </a:br>
                      <a:r>
                        <a:rPr lang="en-IN" sz="1000" dirty="0"/>
                        <a:t>Data is saved to the meal log.</a:t>
                      </a:r>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AI-Based Nutrition Calculation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TS12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weekly progress backend &amp;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Backend calculates 7-day summary </a:t>
                      </a:r>
                      <a:br>
                        <a:rPr lang="en-IN" sz="1000">
                          <a:effectLst/>
                        </a:rPr>
                      </a:br>
                      <a:r>
                        <a:rPr lang="en-IN" sz="1000">
                          <a:effectLst/>
                        </a:rPr>
                        <a:t>UI shows graph &amp; macro summary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Progress Report</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2651592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AB18D-DAC0-E209-5D16-0441ED200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623D54-08EF-1F73-16A7-66CED5A39894}"/>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aphicFrame>
        <p:nvGraphicFramePr>
          <p:cNvPr id="4" name="Table 3">
            <a:extLst>
              <a:ext uri="{FF2B5EF4-FFF2-40B4-BE49-F238E27FC236}">
                <a16:creationId xmlns:a16="http://schemas.microsoft.com/office/drawing/2014/main" id="{ED9D1889-039E-AB81-76DA-1D49123C42F6}"/>
              </a:ext>
            </a:extLst>
          </p:cNvPr>
          <p:cNvGraphicFramePr>
            <a:graphicFrameLocks noGrp="1"/>
          </p:cNvGraphicFramePr>
          <p:nvPr>
            <p:extLst>
              <p:ext uri="{D42A27DB-BD31-4B8C-83A1-F6EECF244321}">
                <p14:modId xmlns:p14="http://schemas.microsoft.com/office/powerpoint/2010/main" val="1759063040"/>
              </p:ext>
            </p:extLst>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TS13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settings page backend &amp;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Preferences saved per user </a:t>
                      </a:r>
                      <a:br>
                        <a:rPr lang="en-IN" sz="1000" dirty="0">
                          <a:effectLst/>
                        </a:rPr>
                      </a:br>
                      <a:r>
                        <a:rPr lang="en-IN" sz="1000" dirty="0">
                          <a:effectLst/>
                        </a:rPr>
                        <a:t>Changes reflected in dashboard </a:t>
                      </a:r>
                      <a:br>
                        <a:rPr lang="en-IN" sz="1000" dirty="0">
                          <a:effectLst/>
                        </a:rPr>
                      </a:br>
                      <a:r>
                        <a:rPr lang="en-IN" sz="1000" dirty="0">
                          <a:effectLst/>
                        </a:rPr>
                        <a:t>Supports units and goals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Settings Backend +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lnB>
                    <a:noFill/>
                  </a:tcPr>
                </a:tc>
                <a:tc>
                  <a:txBody>
                    <a:bodyPr/>
                    <a:lstStyle/>
                    <a:p>
                      <a:pP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lnB>
                    <a:noFill/>
                  </a:tcPr>
                </a:tc>
                <a:tc>
                  <a:txBody>
                    <a:bodyPr/>
                    <a:lstStyle/>
                    <a:p>
                      <a:pP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lnB>
                    <a:noFill/>
                  </a:tcPr>
                </a:tc>
                <a:tc>
                  <a:txBody>
                    <a:bodyPr/>
                    <a:lstStyle/>
                    <a:p>
                      <a:pP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lnB>
                    <a:noFill/>
                  </a:tcPr>
                </a:tc>
                <a:tc>
                  <a:txBody>
                    <a:bodyPr/>
                    <a:lstStyle/>
                    <a:p>
                      <a:pPr algn="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lnB>
                    <a:noFill/>
                  </a:tcPr>
                </a:tc>
                <a:tc>
                  <a:txBody>
                    <a:bodyPr/>
                    <a:lstStyle/>
                    <a:p>
                      <a:pPr algn="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endParaRPr lang="en-IN" sz="100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4181912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81CCA-5A21-B502-403B-AA739BF89C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E92BE-6ECD-B44C-987D-B7EDDFCF0D08}"/>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Sprint 1 Backlog</a:t>
            </a:r>
          </a:p>
        </p:txBody>
      </p:sp>
      <p:graphicFrame>
        <p:nvGraphicFramePr>
          <p:cNvPr id="4" name="Table 3">
            <a:extLst>
              <a:ext uri="{FF2B5EF4-FFF2-40B4-BE49-F238E27FC236}">
                <a16:creationId xmlns:a16="http://schemas.microsoft.com/office/drawing/2014/main" id="{FDC2D6BD-5CD6-2126-78F4-7DD1492E2419}"/>
              </a:ext>
            </a:extLst>
          </p:cNvPr>
          <p:cNvGraphicFramePr>
            <a:graphicFrameLocks noGrp="1"/>
          </p:cNvGraphicFramePr>
          <p:nvPr>
            <p:extLst>
              <p:ext uri="{D42A27DB-BD31-4B8C-83A1-F6EECF244321}">
                <p14:modId xmlns:p14="http://schemas.microsoft.com/office/powerpoint/2010/main" val="64983593"/>
              </p:ext>
            </p:extLst>
          </p:nvPr>
        </p:nvGraphicFramePr>
        <p:xfrm>
          <a:off x="475415" y="2408176"/>
          <a:ext cx="11143327" cy="3184921"/>
        </p:xfrm>
        <a:graphic>
          <a:graphicData uri="http://schemas.openxmlformats.org/drawingml/2006/table">
            <a:tbl>
              <a:tblPr firstRow="1" bandRow="1">
                <a:noFill/>
              </a:tblPr>
              <a:tblGrid>
                <a:gridCol w="538776">
                  <a:extLst>
                    <a:ext uri="{9D8B030D-6E8A-4147-A177-3AD203B41FA5}">
                      <a16:colId xmlns:a16="http://schemas.microsoft.com/office/drawing/2014/main" val="2707648992"/>
                    </a:ext>
                  </a:extLst>
                </a:gridCol>
                <a:gridCol w="3597827">
                  <a:extLst>
                    <a:ext uri="{9D8B030D-6E8A-4147-A177-3AD203B41FA5}">
                      <a16:colId xmlns:a16="http://schemas.microsoft.com/office/drawing/2014/main" val="2942367280"/>
                    </a:ext>
                  </a:extLst>
                </a:gridCol>
                <a:gridCol w="3450065">
                  <a:extLst>
                    <a:ext uri="{9D8B030D-6E8A-4147-A177-3AD203B41FA5}">
                      <a16:colId xmlns:a16="http://schemas.microsoft.com/office/drawing/2014/main" val="4206813041"/>
                    </a:ext>
                  </a:extLst>
                </a:gridCol>
                <a:gridCol w="1447328">
                  <a:extLst>
                    <a:ext uri="{9D8B030D-6E8A-4147-A177-3AD203B41FA5}">
                      <a16:colId xmlns:a16="http://schemas.microsoft.com/office/drawing/2014/main" val="2802798332"/>
                    </a:ext>
                  </a:extLst>
                </a:gridCol>
                <a:gridCol w="1293385">
                  <a:extLst>
                    <a:ext uri="{9D8B030D-6E8A-4147-A177-3AD203B41FA5}">
                      <a16:colId xmlns:a16="http://schemas.microsoft.com/office/drawing/2014/main" val="1879045154"/>
                    </a:ext>
                  </a:extLst>
                </a:gridCol>
                <a:gridCol w="815946">
                  <a:extLst>
                    <a:ext uri="{9D8B030D-6E8A-4147-A177-3AD203B41FA5}">
                      <a16:colId xmlns:a16="http://schemas.microsoft.com/office/drawing/2014/main" val="1767246432"/>
                    </a:ext>
                  </a:extLst>
                </a:gridCol>
              </a:tblGrid>
              <a:tr h="361321">
                <a:tc>
                  <a:txBody>
                    <a:bodyPr/>
                    <a:lstStyle/>
                    <a:p>
                      <a:pPr algn="ctr" rtl="0" fontAlgn="b"/>
                      <a:r>
                        <a:rPr lang="en-IN" sz="1300" b="1" dirty="0">
                          <a:solidFill>
                            <a:schemeClr val="tx1">
                              <a:lumMod val="75000"/>
                              <a:lumOff val="25000"/>
                            </a:schemeClr>
                          </a:solidFill>
                          <a:effectLst/>
                        </a:rPr>
                        <a:t>ID</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dirty="0">
                          <a:solidFill>
                            <a:schemeClr val="tx1">
                              <a:lumMod val="75000"/>
                              <a:lumOff val="25000"/>
                            </a:schemeClr>
                          </a:solidFill>
                          <a:effectLst/>
                        </a:rPr>
                        <a:t>User Stories</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Acceptance Criteria</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Feature</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Story Points</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Sprint</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911697630"/>
                  </a:ext>
                </a:extLst>
              </a:tr>
              <a:tr h="595510">
                <a:tc>
                  <a:txBody>
                    <a:bodyPr/>
                    <a:lstStyle/>
                    <a:p>
                      <a:pPr rtl="0" fontAlgn="b"/>
                      <a:r>
                        <a:rPr lang="en-IN" sz="1000">
                          <a:solidFill>
                            <a:schemeClr val="tx1">
                              <a:lumMod val="75000"/>
                              <a:lumOff val="25000"/>
                            </a:schemeClr>
                          </a:solidFill>
                          <a:effectLst/>
                        </a:rPr>
                        <a:t>US1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create an account and log in so that my data is saved.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 can sign up and log in </a:t>
                      </a:r>
                      <a:br>
                        <a:rPr lang="en-IN" sz="1000" dirty="0">
                          <a:solidFill>
                            <a:schemeClr val="tx1">
                              <a:lumMod val="75000"/>
                              <a:lumOff val="25000"/>
                            </a:schemeClr>
                          </a:solidFill>
                          <a:effectLst/>
                        </a:rPr>
                      </a:br>
                      <a:r>
                        <a:rPr lang="en-IN" sz="1000" dirty="0">
                          <a:solidFill>
                            <a:schemeClr val="tx1">
                              <a:lumMod val="75000"/>
                              <a:lumOff val="25000"/>
                            </a:schemeClr>
                          </a:solidFill>
                          <a:effectLst/>
                        </a:rPr>
                        <a:t>Error shown for wrong credentials </a:t>
                      </a:r>
                      <a:br>
                        <a:rPr lang="en-IN" sz="1000" dirty="0">
                          <a:solidFill>
                            <a:schemeClr val="tx1">
                              <a:lumMod val="75000"/>
                              <a:lumOff val="25000"/>
                            </a:schemeClr>
                          </a:solidFill>
                          <a:effectLst/>
                        </a:rPr>
                      </a:br>
                      <a:r>
                        <a:rPr lang="en-IN" sz="1000" dirty="0">
                          <a:solidFill>
                            <a:schemeClr val="tx1">
                              <a:lumMod val="75000"/>
                              <a:lumOff val="25000"/>
                            </a:schemeClr>
                          </a:solidFill>
                          <a:effectLst/>
                        </a:rPr>
                        <a:t>Logout works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solidFill>
                            <a:schemeClr val="tx1">
                              <a:lumMod val="75000"/>
                              <a:lumOff val="25000"/>
                            </a:schemeClr>
                          </a:solidFill>
                          <a:effectLst/>
                        </a:rPr>
                        <a:t>Authentication</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595510">
                <a:tc>
                  <a:txBody>
                    <a:bodyPr/>
                    <a:lstStyle/>
                    <a:p>
                      <a:pPr rtl="0" fontAlgn="b"/>
                      <a:r>
                        <a:rPr lang="en-IN" sz="1000">
                          <a:solidFill>
                            <a:schemeClr val="tx1">
                              <a:lumMod val="75000"/>
                              <a:lumOff val="25000"/>
                            </a:schemeClr>
                          </a:solidFill>
                          <a:effectLst/>
                        </a:rPr>
                        <a:t>US2</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upload a meal photo or take an image from the camera so that I can manually enter my food details.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Users can upload an image or take a photo. </a:t>
                      </a:r>
                    </a:p>
                    <a:p>
                      <a:pPr rtl="0" fontAlgn="b"/>
                      <a:r>
                        <a:rPr lang="en-IN" sz="1000" dirty="0">
                          <a:solidFill>
                            <a:schemeClr val="tx1">
                              <a:lumMod val="75000"/>
                              <a:lumOff val="25000"/>
                            </a:schemeClr>
                          </a:solidFill>
                          <a:effectLst/>
                        </a:rPr>
                        <a:t>Users manually input food items. </a:t>
                      </a:r>
                    </a:p>
                    <a:p>
                      <a:pPr rtl="0" fontAlgn="b"/>
                      <a:r>
                        <a:rPr lang="en-IN" sz="1000" dirty="0">
                          <a:solidFill>
                            <a:schemeClr val="tx1">
                              <a:lumMod val="75000"/>
                              <a:lumOff val="25000"/>
                            </a:schemeClr>
                          </a:solidFill>
                          <a:effectLst/>
                        </a:rPr>
                        <a:t>Error shown if no items are added.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Photo Upload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5</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450536">
                <a:tc>
                  <a:txBody>
                    <a:bodyPr/>
                    <a:lstStyle/>
                    <a:p>
                      <a:pPr rtl="0" fontAlgn="b"/>
                      <a:r>
                        <a:rPr lang="en-IN" sz="1000">
                          <a:solidFill>
                            <a:schemeClr val="tx1">
                              <a:lumMod val="75000"/>
                              <a:lumOff val="25000"/>
                            </a:schemeClr>
                          </a:solidFill>
                          <a:effectLst/>
                        </a:rPr>
                        <a:t>US3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manually enter food items so that I can track my meals.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Users can enter food items manually. </a:t>
                      </a:r>
                    </a:p>
                    <a:p>
                      <a:pPr rtl="0" fontAlgn="b"/>
                      <a:r>
                        <a:rPr lang="en-IN" sz="1000" dirty="0">
                          <a:solidFill>
                            <a:schemeClr val="tx1">
                              <a:lumMod val="75000"/>
                              <a:lumOff val="25000"/>
                            </a:schemeClr>
                          </a:solidFill>
                          <a:effectLst/>
                        </a:rPr>
                        <a:t>Users can input portion sizes. </a:t>
                      </a:r>
                    </a:p>
                    <a:p>
                      <a:pPr rtl="0" fontAlgn="b"/>
                      <a:r>
                        <a:rPr lang="en-IN" sz="1000" dirty="0">
                          <a:solidFill>
                            <a:schemeClr val="tx1">
                              <a:lumMod val="75000"/>
                              <a:lumOff val="25000"/>
                            </a:schemeClr>
                          </a:solidFill>
                          <a:effectLst/>
                        </a:rPr>
                        <a:t>Data is saved to the meal log after confirmation.</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Food Entry</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450536">
                <a:tc>
                  <a:txBody>
                    <a:bodyPr/>
                    <a:lstStyle/>
                    <a:p>
                      <a:pPr rtl="0" fontAlgn="b"/>
                      <a:r>
                        <a:rPr lang="en-IN" sz="1000">
                          <a:solidFill>
                            <a:schemeClr val="tx1">
                              <a:lumMod val="75000"/>
                              <a:lumOff val="25000"/>
                            </a:schemeClr>
                          </a:solidFill>
                          <a:effectLst/>
                        </a:rPr>
                        <a:t>US4</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edit food items so that my meal log is accurate.</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Users can modify the food name and portion size. Changes are saved automatically to the meal log.</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Manual Food Editing</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450536">
                <a:tc>
                  <a:txBody>
                    <a:bodyPr/>
                    <a:lstStyle/>
                    <a:p>
                      <a:pPr rtl="0" fontAlgn="b"/>
                      <a:r>
                        <a:rPr lang="en-IN" sz="1000">
                          <a:solidFill>
                            <a:schemeClr val="tx1">
                              <a:lumMod val="75000"/>
                              <a:lumOff val="25000"/>
                            </a:schemeClr>
                          </a:solidFill>
                          <a:effectLst/>
                        </a:rPr>
                        <a:t>US5</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solidFill>
                            <a:schemeClr val="tx1">
                              <a:lumMod val="75000"/>
                              <a:lumOff val="25000"/>
                            </a:schemeClr>
                          </a:solidFill>
                          <a:effectLst/>
                        </a:rPr>
                        <a:t>As a user, I want to see a daily dashboard so that I can track my calories and nutrients.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dirty="0">
                          <a:solidFill>
                            <a:schemeClr val="tx1">
                              <a:lumMod val="75000"/>
                              <a:lumOff val="25000"/>
                            </a:schemeClr>
                          </a:solidFill>
                          <a:effectLst/>
                        </a:rPr>
                        <a:t>Dashboard shows calories consumed, remaining budget </a:t>
                      </a:r>
                      <a:br>
                        <a:rPr lang="en-IN" sz="1000" dirty="0">
                          <a:solidFill>
                            <a:schemeClr val="tx1">
                              <a:lumMod val="75000"/>
                              <a:lumOff val="25000"/>
                            </a:schemeClr>
                          </a:solidFill>
                          <a:effectLst/>
                        </a:rPr>
                      </a:br>
                      <a:r>
                        <a:rPr lang="en-IN" sz="1000" dirty="0">
                          <a:solidFill>
                            <a:schemeClr val="tx1">
                              <a:lumMod val="75000"/>
                              <a:lumOff val="25000"/>
                            </a:schemeClr>
                          </a:solidFill>
                          <a:effectLst/>
                        </a:rPr>
                        <a:t>Macro breakdown shown</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dirty="0">
                          <a:solidFill>
                            <a:schemeClr val="tx1">
                              <a:lumMod val="75000"/>
                              <a:lumOff val="25000"/>
                            </a:schemeClr>
                          </a:solidFill>
                          <a:effectLst/>
                        </a:rPr>
                        <a:t>Dashboard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3378199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89EF2-9BA3-FB4C-166C-A89BCCF564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78773-F10D-05FA-DEC5-D2D20C31B024}"/>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Sprint 1 Backlog</a:t>
            </a:r>
          </a:p>
        </p:txBody>
      </p:sp>
      <p:graphicFrame>
        <p:nvGraphicFramePr>
          <p:cNvPr id="4" name="Table 3">
            <a:extLst>
              <a:ext uri="{FF2B5EF4-FFF2-40B4-BE49-F238E27FC236}">
                <a16:creationId xmlns:a16="http://schemas.microsoft.com/office/drawing/2014/main" id="{A8DCBA32-1DD4-1532-288C-F52DF2E77BA9}"/>
              </a:ext>
            </a:extLst>
          </p:cNvPr>
          <p:cNvGraphicFramePr>
            <a:graphicFrameLocks noGrp="1"/>
          </p:cNvGraphicFramePr>
          <p:nvPr>
            <p:extLst>
              <p:ext uri="{D42A27DB-BD31-4B8C-83A1-F6EECF244321}">
                <p14:modId xmlns:p14="http://schemas.microsoft.com/office/powerpoint/2010/main" val="1628581988"/>
              </p:ext>
            </p:extLst>
          </p:nvPr>
        </p:nvGraphicFramePr>
        <p:xfrm>
          <a:off x="475416" y="2063783"/>
          <a:ext cx="11143326" cy="3364503"/>
        </p:xfrm>
        <a:graphic>
          <a:graphicData uri="http://schemas.openxmlformats.org/drawingml/2006/table">
            <a:tbl>
              <a:tblPr firstRow="1" bandRow="1">
                <a:noFill/>
              </a:tblPr>
              <a:tblGrid>
                <a:gridCol w="662557">
                  <a:extLst>
                    <a:ext uri="{9D8B030D-6E8A-4147-A177-3AD203B41FA5}">
                      <a16:colId xmlns:a16="http://schemas.microsoft.com/office/drawing/2014/main" val="2707648992"/>
                    </a:ext>
                  </a:extLst>
                </a:gridCol>
                <a:gridCol w="3379694">
                  <a:extLst>
                    <a:ext uri="{9D8B030D-6E8A-4147-A177-3AD203B41FA5}">
                      <a16:colId xmlns:a16="http://schemas.microsoft.com/office/drawing/2014/main" val="2942367280"/>
                    </a:ext>
                  </a:extLst>
                </a:gridCol>
                <a:gridCol w="3271231">
                  <a:extLst>
                    <a:ext uri="{9D8B030D-6E8A-4147-A177-3AD203B41FA5}">
                      <a16:colId xmlns:a16="http://schemas.microsoft.com/office/drawing/2014/main" val="4206813041"/>
                    </a:ext>
                  </a:extLst>
                </a:gridCol>
                <a:gridCol w="1655842">
                  <a:extLst>
                    <a:ext uri="{9D8B030D-6E8A-4147-A177-3AD203B41FA5}">
                      <a16:colId xmlns:a16="http://schemas.microsoft.com/office/drawing/2014/main" val="2802798332"/>
                    </a:ext>
                  </a:extLst>
                </a:gridCol>
                <a:gridCol w="1293410">
                  <a:extLst>
                    <a:ext uri="{9D8B030D-6E8A-4147-A177-3AD203B41FA5}">
                      <a16:colId xmlns:a16="http://schemas.microsoft.com/office/drawing/2014/main" val="1879045154"/>
                    </a:ext>
                  </a:extLst>
                </a:gridCol>
                <a:gridCol w="880592">
                  <a:extLst>
                    <a:ext uri="{9D8B030D-6E8A-4147-A177-3AD203B41FA5}">
                      <a16:colId xmlns:a16="http://schemas.microsoft.com/office/drawing/2014/main" val="1767246432"/>
                    </a:ext>
                  </a:extLst>
                </a:gridCol>
              </a:tblGrid>
              <a:tr h="253675">
                <a:tc>
                  <a:txBody>
                    <a:bodyPr/>
                    <a:lstStyle/>
                    <a:p>
                      <a:pPr algn="ctr" rtl="0" fontAlgn="b"/>
                      <a:r>
                        <a:rPr lang="en-IN" sz="1200" b="1" dirty="0">
                          <a:solidFill>
                            <a:schemeClr val="tx1">
                              <a:lumMod val="75000"/>
                              <a:lumOff val="25000"/>
                            </a:schemeClr>
                          </a:solidFill>
                          <a:effectLst/>
                        </a:rPr>
                        <a:t>ID</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Acceptance Criteria</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Feature</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17901">
                <a:tc>
                  <a:txBody>
                    <a:bodyPr/>
                    <a:lstStyle/>
                    <a:p>
                      <a:pPr rtl="0" fontAlgn="b"/>
                      <a:r>
                        <a:rPr lang="en-IN" sz="1000" dirty="0">
                          <a:effectLst/>
                        </a:rPr>
                        <a:t>TS1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Set up user authentication backend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Database created for users </a:t>
                      </a:r>
                      <a:br>
                        <a:rPr lang="en-IN" sz="1000" dirty="0">
                          <a:effectLst/>
                        </a:rPr>
                      </a:br>
                      <a:r>
                        <a:rPr lang="en-IN" sz="1000" dirty="0">
                          <a:effectLst/>
                        </a:rPr>
                        <a:t>Signup, login, logout APIs ready </a:t>
                      </a:r>
                      <a:br>
                        <a:rPr lang="en-IN" sz="1000" dirty="0">
                          <a:effectLst/>
                        </a:rPr>
                      </a:br>
                      <a:r>
                        <a:rPr lang="en-IN" sz="1000" dirty="0">
                          <a:effectLst/>
                        </a:rPr>
                        <a:t>Passwords securely stored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Authentication Backend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17901">
                <a:tc>
                  <a:txBody>
                    <a:bodyPr/>
                    <a:lstStyle/>
                    <a:p>
                      <a:pPr rtl="0" fontAlgn="b"/>
                      <a:r>
                        <a:rPr lang="en-IN" sz="1000">
                          <a:effectLst/>
                        </a:rPr>
                        <a:t>TS2</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Set up photo upload UI</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Users can upload images from the gallery or take a photo.</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Photo Upload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17901">
                <a:tc>
                  <a:txBody>
                    <a:bodyPr/>
                    <a:lstStyle/>
                    <a:p>
                      <a:pPr rtl="0" fontAlgn="b"/>
                      <a:r>
                        <a:rPr lang="en-IN" sz="1000">
                          <a:effectLst/>
                        </a:rPr>
                        <a:t>TS3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UI for manual food entry</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Users can enter food names and portion sizes manually.</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Food Entry</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17901">
                <a:tc>
                  <a:txBody>
                    <a:bodyPr/>
                    <a:lstStyle/>
                    <a:p>
                      <a:pPr rtl="0" fontAlgn="b"/>
                      <a:r>
                        <a:rPr lang="en-IN" sz="1000">
                          <a:effectLst/>
                        </a:rPr>
                        <a:t>TS4</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UI for food editing</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Users can edit food items and portion sizes.</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Manual Food Editing</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17901">
                <a:tc>
                  <a:txBody>
                    <a:bodyPr/>
                    <a:lstStyle/>
                    <a:p>
                      <a:pPr rtl="0" fontAlgn="b"/>
                      <a:r>
                        <a:rPr lang="en-IN" sz="1000">
                          <a:effectLst/>
                        </a:rPr>
                        <a:t>TS5</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daily dashboard UI &amp; backend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Dashboard reads meal log </a:t>
                      </a:r>
                      <a:br>
                        <a:rPr lang="en-IN" sz="1000">
                          <a:effectLst/>
                        </a:rPr>
                      </a:br>
                      <a:r>
                        <a:rPr lang="en-IN" sz="1000">
                          <a:effectLst/>
                        </a:rPr>
                        <a:t>Calculates totals </a:t>
                      </a:r>
                      <a:br>
                        <a:rPr lang="en-IN" sz="1000">
                          <a:effectLst/>
                        </a:rPr>
                      </a:br>
                      <a:r>
                        <a:rPr lang="en-IN" sz="1000">
                          <a:effectLst/>
                        </a:rPr>
                        <a:t>Shows simple charts</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Dashboard Backend + UI</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1650698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CEFE-A00A-EA82-9B79-E6018EB67390}"/>
              </a:ext>
            </a:extLst>
          </p:cNvPr>
          <p:cNvSpPr>
            <a:spLocks noGrp="1"/>
          </p:cNvSpPr>
          <p:nvPr>
            <p:ph type="title"/>
          </p:nvPr>
        </p:nvSpPr>
        <p:spPr/>
        <p:txBody>
          <a:bodyPr/>
          <a:lstStyle/>
          <a:p>
            <a:r>
              <a:rPr lang="en-IN" b="1" dirty="0"/>
              <a:t>Team Member Roles and Responsibilities</a:t>
            </a:r>
            <a:endParaRPr lang="en-US" dirty="0"/>
          </a:p>
        </p:txBody>
      </p:sp>
      <p:sp>
        <p:nvSpPr>
          <p:cNvPr id="4" name="TextBox 3">
            <a:extLst>
              <a:ext uri="{FF2B5EF4-FFF2-40B4-BE49-F238E27FC236}">
                <a16:creationId xmlns:a16="http://schemas.microsoft.com/office/drawing/2014/main" id="{9381E35C-488D-1629-AB33-10B248C29AB8}"/>
              </a:ext>
            </a:extLst>
          </p:cNvPr>
          <p:cNvSpPr txBox="1"/>
          <p:nvPr/>
        </p:nvSpPr>
        <p:spPr>
          <a:xfrm>
            <a:off x="635726" y="4868091"/>
            <a:ext cx="3265714" cy="646331"/>
          </a:xfrm>
          <a:prstGeom prst="rect">
            <a:avLst/>
          </a:prstGeom>
          <a:noFill/>
        </p:spPr>
        <p:txBody>
          <a:bodyPr wrap="square" rtlCol="0">
            <a:spAutoFit/>
          </a:bodyPr>
          <a:lstStyle/>
          <a:p>
            <a:r>
              <a:rPr lang="en-IN" b="1" dirty="0" err="1"/>
              <a:t>Ranjitha</a:t>
            </a:r>
            <a:r>
              <a:rPr lang="en-IN" b="1" dirty="0"/>
              <a:t> </a:t>
            </a:r>
            <a:r>
              <a:rPr lang="en-IN" b="1" dirty="0" err="1"/>
              <a:t>Durgasi</a:t>
            </a:r>
            <a:r>
              <a:rPr lang="en-IN" dirty="0"/>
              <a:t> – Frontend Developer- Team Leader</a:t>
            </a:r>
            <a:endParaRPr lang="en-US" dirty="0"/>
          </a:p>
        </p:txBody>
      </p:sp>
      <p:sp>
        <p:nvSpPr>
          <p:cNvPr id="5" name="TextBox 4">
            <a:extLst>
              <a:ext uri="{FF2B5EF4-FFF2-40B4-BE49-F238E27FC236}">
                <a16:creationId xmlns:a16="http://schemas.microsoft.com/office/drawing/2014/main" id="{737E150B-40E5-AAB9-E17B-ED33BB7959E5}"/>
              </a:ext>
            </a:extLst>
          </p:cNvPr>
          <p:cNvSpPr txBox="1"/>
          <p:nvPr/>
        </p:nvSpPr>
        <p:spPr>
          <a:xfrm>
            <a:off x="4297680" y="4868090"/>
            <a:ext cx="3265714" cy="923330"/>
          </a:xfrm>
          <a:prstGeom prst="rect">
            <a:avLst/>
          </a:prstGeom>
          <a:noFill/>
        </p:spPr>
        <p:txBody>
          <a:bodyPr wrap="square" rtlCol="0">
            <a:spAutoFit/>
          </a:bodyPr>
          <a:lstStyle/>
          <a:p>
            <a:r>
              <a:rPr lang="en-IN" b="1" dirty="0" err="1"/>
              <a:t>Nikhitha</a:t>
            </a:r>
            <a:r>
              <a:rPr lang="en-IN" b="1" dirty="0"/>
              <a:t> Reddy </a:t>
            </a:r>
            <a:r>
              <a:rPr lang="en-IN" b="1" dirty="0" err="1"/>
              <a:t>Nallanagula</a:t>
            </a:r>
            <a:r>
              <a:rPr lang="en-IN" dirty="0"/>
              <a:t> – Frontend Developer</a:t>
            </a:r>
            <a:endParaRPr lang="en-US" dirty="0"/>
          </a:p>
        </p:txBody>
      </p:sp>
      <p:sp>
        <p:nvSpPr>
          <p:cNvPr id="6" name="TextBox 5">
            <a:extLst>
              <a:ext uri="{FF2B5EF4-FFF2-40B4-BE49-F238E27FC236}">
                <a16:creationId xmlns:a16="http://schemas.microsoft.com/office/drawing/2014/main" id="{5E7A4379-DF62-382A-6767-A2FA35D34DA0}"/>
              </a:ext>
            </a:extLst>
          </p:cNvPr>
          <p:cNvSpPr txBox="1"/>
          <p:nvPr/>
        </p:nvSpPr>
        <p:spPr>
          <a:xfrm>
            <a:off x="8107680" y="4868090"/>
            <a:ext cx="3265714" cy="646331"/>
          </a:xfrm>
          <a:prstGeom prst="rect">
            <a:avLst/>
          </a:prstGeom>
          <a:noFill/>
        </p:spPr>
        <p:txBody>
          <a:bodyPr wrap="square" rtlCol="0">
            <a:spAutoFit/>
          </a:bodyPr>
          <a:lstStyle/>
          <a:p>
            <a:r>
              <a:rPr lang="en-IN" b="1" dirty="0"/>
              <a:t>Harshitha </a:t>
            </a:r>
            <a:r>
              <a:rPr lang="en-IN" b="1" dirty="0" err="1"/>
              <a:t>Korapati</a:t>
            </a:r>
            <a:r>
              <a:rPr lang="en-IN" b="1" dirty="0"/>
              <a:t> Murali</a:t>
            </a:r>
            <a:r>
              <a:rPr lang="en-IN" dirty="0"/>
              <a:t> – Backend Developer</a:t>
            </a:r>
            <a:endParaRPr lang="en-US" dirty="0"/>
          </a:p>
        </p:txBody>
      </p:sp>
      <p:pic>
        <p:nvPicPr>
          <p:cNvPr id="8" name="Picture 7" descr="A person sitting at a bar&#10;&#10;AI-generated content may be incorrect.">
            <a:extLst>
              <a:ext uri="{FF2B5EF4-FFF2-40B4-BE49-F238E27FC236}">
                <a16:creationId xmlns:a16="http://schemas.microsoft.com/office/drawing/2014/main" id="{3610D086-A6DE-5982-CF9A-6D7288011282}"/>
              </a:ext>
            </a:extLst>
          </p:cNvPr>
          <p:cNvPicPr>
            <a:picLocks noChangeAspect="1"/>
          </p:cNvPicPr>
          <p:nvPr/>
        </p:nvPicPr>
        <p:blipFill>
          <a:blip r:embed="rId2"/>
          <a:stretch>
            <a:fillRect/>
          </a:stretch>
        </p:blipFill>
        <p:spPr>
          <a:xfrm>
            <a:off x="4591050" y="2634267"/>
            <a:ext cx="1583327" cy="2111103"/>
          </a:xfrm>
          <a:prstGeom prst="rect">
            <a:avLst/>
          </a:prstGeom>
        </p:spPr>
      </p:pic>
      <p:pic>
        <p:nvPicPr>
          <p:cNvPr id="11" name="Picture 10">
            <a:extLst>
              <a:ext uri="{FF2B5EF4-FFF2-40B4-BE49-F238E27FC236}">
                <a16:creationId xmlns:a16="http://schemas.microsoft.com/office/drawing/2014/main" id="{6CDDF49D-6E80-D532-CF91-CB620709099F}"/>
              </a:ext>
            </a:extLst>
          </p:cNvPr>
          <p:cNvPicPr>
            <a:picLocks noChangeAspect="1"/>
          </p:cNvPicPr>
          <p:nvPr/>
        </p:nvPicPr>
        <p:blipFill>
          <a:blip r:embed="rId3"/>
          <a:stretch>
            <a:fillRect/>
          </a:stretch>
        </p:blipFill>
        <p:spPr>
          <a:xfrm>
            <a:off x="1083008" y="2634266"/>
            <a:ext cx="1680224" cy="2111103"/>
          </a:xfrm>
          <a:prstGeom prst="rect">
            <a:avLst/>
          </a:prstGeom>
        </p:spPr>
      </p:pic>
      <p:pic>
        <p:nvPicPr>
          <p:cNvPr id="7" name="Picture 6" descr="A person smiling at camera&#10;&#10;AI-generated content may be incorrect.">
            <a:extLst>
              <a:ext uri="{FF2B5EF4-FFF2-40B4-BE49-F238E27FC236}">
                <a16:creationId xmlns:a16="http://schemas.microsoft.com/office/drawing/2014/main" id="{5D8FF6D8-6250-8ACC-228E-D974D73BE2BC}"/>
              </a:ext>
            </a:extLst>
          </p:cNvPr>
          <p:cNvPicPr>
            <a:picLocks noChangeAspect="1"/>
          </p:cNvPicPr>
          <p:nvPr/>
        </p:nvPicPr>
        <p:blipFill>
          <a:blip r:embed="rId4"/>
          <a:stretch>
            <a:fillRect/>
          </a:stretch>
        </p:blipFill>
        <p:spPr>
          <a:xfrm>
            <a:off x="8861528" y="2634266"/>
            <a:ext cx="1583328" cy="2111103"/>
          </a:xfrm>
          <a:prstGeom prst="rect">
            <a:avLst/>
          </a:prstGeom>
        </p:spPr>
      </p:pic>
    </p:spTree>
    <p:extLst>
      <p:ext uri="{BB962C8B-B14F-4D97-AF65-F5344CB8AC3E}">
        <p14:creationId xmlns:p14="http://schemas.microsoft.com/office/powerpoint/2010/main" val="3482015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28C14D7-81AD-C7EF-F72B-B475DFFCB82B}"/>
              </a:ext>
            </a:extLst>
          </p:cNvPr>
          <p:cNvSpPr>
            <a:spLocks noGrp="1"/>
          </p:cNvSpPr>
          <p:nvPr>
            <p:ph type="title"/>
          </p:nvPr>
        </p:nvSpPr>
        <p:spPr>
          <a:xfrm>
            <a:off x="530225" y="304847"/>
            <a:ext cx="10077557" cy="1325563"/>
          </a:xfrm>
        </p:spPr>
        <p:txBody>
          <a:bodyPr>
            <a:normAutofit/>
          </a:bodyPr>
          <a:lstStyle/>
          <a:p>
            <a:r>
              <a:rPr lang="en-US" dirty="0"/>
              <a:t>Test Cases</a:t>
            </a:r>
          </a:p>
        </p:txBody>
      </p:sp>
      <p:grpSp>
        <p:nvGrpSpPr>
          <p:cNvPr id="13"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1" name="Freeform: Shape 20">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Content Placeholder 3">
            <a:extLst>
              <a:ext uri="{FF2B5EF4-FFF2-40B4-BE49-F238E27FC236}">
                <a16:creationId xmlns:a16="http://schemas.microsoft.com/office/drawing/2014/main" id="{19A27E94-73D6-2E64-6A7D-B806BF9303BD}"/>
              </a:ext>
            </a:extLst>
          </p:cNvPr>
          <p:cNvGraphicFramePr>
            <a:graphicFrameLocks noGrp="1"/>
          </p:cNvGraphicFramePr>
          <p:nvPr>
            <p:ph idx="1"/>
            <p:extLst>
              <p:ext uri="{D42A27DB-BD31-4B8C-83A1-F6EECF244321}">
                <p14:modId xmlns:p14="http://schemas.microsoft.com/office/powerpoint/2010/main" val="3474157917"/>
              </p:ext>
            </p:extLst>
          </p:nvPr>
        </p:nvGraphicFramePr>
        <p:xfrm>
          <a:off x="254000" y="1781030"/>
          <a:ext cx="11693319" cy="4849542"/>
        </p:xfrm>
        <a:graphic>
          <a:graphicData uri="http://schemas.openxmlformats.org/drawingml/2006/table">
            <a:tbl>
              <a:tblPr firstRow="1" bandRow="1">
                <a:tableStyleId>{3C2FFA5D-87B4-456A-9821-1D502468CF0F}</a:tableStyleId>
              </a:tblPr>
              <a:tblGrid>
                <a:gridCol w="436489">
                  <a:extLst>
                    <a:ext uri="{9D8B030D-6E8A-4147-A177-3AD203B41FA5}">
                      <a16:colId xmlns:a16="http://schemas.microsoft.com/office/drawing/2014/main" val="4078734447"/>
                    </a:ext>
                  </a:extLst>
                </a:gridCol>
                <a:gridCol w="4226186">
                  <a:extLst>
                    <a:ext uri="{9D8B030D-6E8A-4147-A177-3AD203B41FA5}">
                      <a16:colId xmlns:a16="http://schemas.microsoft.com/office/drawing/2014/main" val="3225779522"/>
                    </a:ext>
                  </a:extLst>
                </a:gridCol>
                <a:gridCol w="2460667">
                  <a:extLst>
                    <a:ext uri="{9D8B030D-6E8A-4147-A177-3AD203B41FA5}">
                      <a16:colId xmlns:a16="http://schemas.microsoft.com/office/drawing/2014/main" val="1207428743"/>
                    </a:ext>
                  </a:extLst>
                </a:gridCol>
                <a:gridCol w="4569977">
                  <a:extLst>
                    <a:ext uri="{9D8B030D-6E8A-4147-A177-3AD203B41FA5}">
                      <a16:colId xmlns:a16="http://schemas.microsoft.com/office/drawing/2014/main" val="2853942635"/>
                    </a:ext>
                  </a:extLst>
                </a:gridCol>
              </a:tblGrid>
              <a:tr h="188424">
                <a:tc>
                  <a:txBody>
                    <a:bodyPr/>
                    <a:lstStyle/>
                    <a:p>
                      <a:pPr algn="ctr" rtl="0" fontAlgn="b"/>
                      <a:r>
                        <a:rPr lang="en-IN" sz="1000" b="1" dirty="0">
                          <a:effectLst/>
                        </a:rPr>
                        <a:t>ID</a:t>
                      </a:r>
                    </a:p>
                  </a:txBody>
                  <a:tcPr marL="28575" marR="28575" marT="19050" marB="19050" anchor="b"/>
                </a:tc>
                <a:tc>
                  <a:txBody>
                    <a:bodyPr/>
                    <a:lstStyle/>
                    <a:p>
                      <a:pPr algn="ctr" rtl="0" fontAlgn="b"/>
                      <a:r>
                        <a:rPr lang="en-IN" sz="1000" b="1" dirty="0">
                          <a:effectLst/>
                        </a:rPr>
                        <a:t>Test Case Description</a:t>
                      </a:r>
                    </a:p>
                  </a:txBody>
                  <a:tcPr marL="28575" marR="28575" marT="19050" marB="19050" anchor="b"/>
                </a:tc>
                <a:tc>
                  <a:txBody>
                    <a:bodyPr/>
                    <a:lstStyle/>
                    <a:p>
                      <a:pPr algn="ctr" rtl="0" fontAlgn="b"/>
                      <a:r>
                        <a:rPr lang="en-IN" sz="1000" b="1">
                          <a:effectLst/>
                        </a:rPr>
                        <a:t>Steps to Execute</a:t>
                      </a:r>
                    </a:p>
                  </a:txBody>
                  <a:tcPr marL="28575" marR="28575" marT="19050" marB="19050" anchor="b"/>
                </a:tc>
                <a:tc>
                  <a:txBody>
                    <a:bodyPr/>
                    <a:lstStyle/>
                    <a:p>
                      <a:pPr algn="ctr" rtl="0" fontAlgn="b"/>
                      <a:r>
                        <a:rPr lang="en-IN" sz="1000" b="1">
                          <a:effectLst/>
                        </a:rPr>
                        <a:t>Expected Result</a:t>
                      </a:r>
                    </a:p>
                  </a:txBody>
                  <a:tcPr marL="0" marR="0" marT="19050" marB="19050" anchor="b"/>
                </a:tc>
                <a:extLst>
                  <a:ext uri="{0D108BD9-81ED-4DB2-BD59-A6C34878D82A}">
                    <a16:rowId xmlns:a16="http://schemas.microsoft.com/office/drawing/2014/main" val="3779057616"/>
                  </a:ext>
                </a:extLst>
              </a:tr>
              <a:tr h="727860">
                <a:tc>
                  <a:txBody>
                    <a:bodyPr/>
                    <a:lstStyle/>
                    <a:p>
                      <a:pPr rtl="0" fontAlgn="b"/>
                      <a:r>
                        <a:rPr lang="en-IN" sz="1000">
                          <a:effectLst/>
                        </a:rPr>
                        <a:t>TC1</a:t>
                      </a:r>
                    </a:p>
                  </a:txBody>
                  <a:tcPr marL="28575" marR="28575" marT="19050" marB="19050" anchor="b"/>
                </a:tc>
                <a:tc>
                  <a:txBody>
                    <a:bodyPr/>
                    <a:lstStyle/>
                    <a:p>
                      <a:pPr rtl="0" fontAlgn="b"/>
                      <a:r>
                        <a:rPr lang="en-IN" sz="1000" dirty="0">
                          <a:effectLst/>
                        </a:rPr>
                        <a:t>Verify user can successfully sign up</a:t>
                      </a:r>
                    </a:p>
                  </a:txBody>
                  <a:tcPr marL="28575" marR="28575" marT="19050" marB="19050" anchor="b"/>
                </a:tc>
                <a:tc>
                  <a:txBody>
                    <a:bodyPr/>
                    <a:lstStyle/>
                    <a:p>
                      <a:pPr rtl="0" fontAlgn="b"/>
                      <a:r>
                        <a:rPr lang="en-IN" sz="1000">
                          <a:effectLst/>
                        </a:rPr>
                        <a:t>1. Open app </a:t>
                      </a:r>
                      <a:br>
                        <a:rPr lang="en-IN" sz="1000">
                          <a:effectLst/>
                        </a:rPr>
                      </a:br>
                      <a:r>
                        <a:rPr lang="en-IN" sz="1000">
                          <a:effectLst/>
                        </a:rPr>
                        <a:t>2. Go to Sign Up page </a:t>
                      </a:r>
                      <a:br>
                        <a:rPr lang="en-IN" sz="1000">
                          <a:effectLst/>
                        </a:rPr>
                      </a:br>
                      <a:r>
                        <a:rPr lang="en-IN" sz="1000">
                          <a:effectLst/>
                        </a:rPr>
                        <a:t>3. Enter valid email/password </a:t>
                      </a:r>
                      <a:br>
                        <a:rPr lang="en-IN" sz="1000">
                          <a:effectLst/>
                        </a:rPr>
                      </a:br>
                      <a:r>
                        <a:rPr lang="en-IN" sz="1000">
                          <a:effectLst/>
                        </a:rPr>
                        <a:t>4. Click Sign Up</a:t>
                      </a:r>
                    </a:p>
                  </a:txBody>
                  <a:tcPr marL="28575" marR="28575" marT="19050" marB="19050" anchor="b"/>
                </a:tc>
                <a:tc>
                  <a:txBody>
                    <a:bodyPr/>
                    <a:lstStyle/>
                    <a:p>
                      <a:pPr rtl="0" fontAlgn="b"/>
                      <a:r>
                        <a:rPr lang="en-IN" sz="1000">
                          <a:effectLst/>
                        </a:rPr>
                        <a:t>User account is created and user is redirected to dashboard</a:t>
                      </a:r>
                    </a:p>
                  </a:txBody>
                  <a:tcPr marL="0" marR="0" marT="19050" marB="19050" anchor="b"/>
                </a:tc>
                <a:extLst>
                  <a:ext uri="{0D108BD9-81ED-4DB2-BD59-A6C34878D82A}">
                    <a16:rowId xmlns:a16="http://schemas.microsoft.com/office/drawing/2014/main" val="1621145495"/>
                  </a:ext>
                </a:extLst>
              </a:tr>
              <a:tr h="727860">
                <a:tc>
                  <a:txBody>
                    <a:bodyPr/>
                    <a:lstStyle/>
                    <a:p>
                      <a:pPr rtl="0" fontAlgn="b"/>
                      <a:r>
                        <a:rPr lang="en-IN" sz="1000">
                          <a:effectLst/>
                        </a:rPr>
                        <a:t>TC2</a:t>
                      </a:r>
                    </a:p>
                  </a:txBody>
                  <a:tcPr marL="28575" marR="28575" marT="19050" marB="19050" anchor="b"/>
                </a:tc>
                <a:tc>
                  <a:txBody>
                    <a:bodyPr/>
                    <a:lstStyle/>
                    <a:p>
                      <a:pPr rtl="0" fontAlgn="b"/>
                      <a:r>
                        <a:rPr lang="en-IN" sz="1000" dirty="0">
                          <a:effectLst/>
                        </a:rPr>
                        <a:t>Verify user can log in with valid credentials</a:t>
                      </a:r>
                    </a:p>
                  </a:txBody>
                  <a:tcPr marL="28575" marR="28575" marT="19050" marB="19050" anchor="b"/>
                </a:tc>
                <a:tc>
                  <a:txBody>
                    <a:bodyPr/>
                    <a:lstStyle/>
                    <a:p>
                      <a:pPr rtl="0" fontAlgn="b"/>
                      <a:r>
                        <a:rPr lang="en-IN" sz="1000" dirty="0">
                          <a:effectLst/>
                        </a:rPr>
                        <a:t>1. Open app </a:t>
                      </a:r>
                      <a:br>
                        <a:rPr lang="en-IN" sz="1000" dirty="0">
                          <a:effectLst/>
                        </a:rPr>
                      </a:br>
                      <a:r>
                        <a:rPr lang="en-IN" sz="1000" dirty="0">
                          <a:effectLst/>
                        </a:rPr>
                        <a:t>2. Go to Login page </a:t>
                      </a:r>
                      <a:br>
                        <a:rPr lang="en-IN" sz="1000" dirty="0">
                          <a:effectLst/>
                        </a:rPr>
                      </a:br>
                      <a:r>
                        <a:rPr lang="en-IN" sz="1000" dirty="0">
                          <a:effectLst/>
                        </a:rPr>
                        <a:t>3. Enter correct email/password </a:t>
                      </a:r>
                      <a:br>
                        <a:rPr lang="en-IN" sz="1000" dirty="0">
                          <a:effectLst/>
                        </a:rPr>
                      </a:br>
                      <a:r>
                        <a:rPr lang="en-IN" sz="1000" dirty="0">
                          <a:effectLst/>
                        </a:rPr>
                        <a:t>4. Click Login</a:t>
                      </a:r>
                    </a:p>
                  </a:txBody>
                  <a:tcPr marL="28575" marR="28575" marT="19050" marB="19050" anchor="b"/>
                </a:tc>
                <a:tc>
                  <a:txBody>
                    <a:bodyPr/>
                    <a:lstStyle/>
                    <a:p>
                      <a:pPr rtl="0" fontAlgn="b"/>
                      <a:r>
                        <a:rPr lang="en-IN" sz="1000">
                          <a:effectLst/>
                        </a:rPr>
                        <a:t>User logs in and sees dashboard</a:t>
                      </a:r>
                    </a:p>
                  </a:txBody>
                  <a:tcPr marL="0" marR="0" marT="19050" marB="19050" anchor="b"/>
                </a:tc>
                <a:extLst>
                  <a:ext uri="{0D108BD9-81ED-4DB2-BD59-A6C34878D82A}">
                    <a16:rowId xmlns:a16="http://schemas.microsoft.com/office/drawing/2014/main" val="4049554186"/>
                  </a:ext>
                </a:extLst>
              </a:tr>
              <a:tr h="547247">
                <a:tc>
                  <a:txBody>
                    <a:bodyPr/>
                    <a:lstStyle/>
                    <a:p>
                      <a:pPr rtl="0" fontAlgn="b"/>
                      <a:r>
                        <a:rPr lang="en-IN" sz="1000">
                          <a:effectLst/>
                        </a:rPr>
                        <a:t>TC3</a:t>
                      </a:r>
                    </a:p>
                  </a:txBody>
                  <a:tcPr marL="28575" marR="28575" marT="19050" marB="19050" anchor="b"/>
                </a:tc>
                <a:tc>
                  <a:txBody>
                    <a:bodyPr/>
                    <a:lstStyle/>
                    <a:p>
                      <a:pPr rtl="0" fontAlgn="b"/>
                      <a:r>
                        <a:rPr lang="en-IN" sz="1000">
                          <a:effectLst/>
                        </a:rPr>
                        <a:t>Verify error on invalid login</a:t>
                      </a:r>
                    </a:p>
                  </a:txBody>
                  <a:tcPr marL="28575" marR="28575" marT="19050" marB="19050" anchor="b"/>
                </a:tc>
                <a:tc>
                  <a:txBody>
                    <a:bodyPr/>
                    <a:lstStyle/>
                    <a:p>
                      <a:pPr rtl="0" fontAlgn="b"/>
                      <a:r>
                        <a:rPr lang="en-IN" sz="1000" dirty="0">
                          <a:effectLst/>
                        </a:rPr>
                        <a:t>1. Open app </a:t>
                      </a:r>
                      <a:br>
                        <a:rPr lang="en-IN" sz="1000" dirty="0">
                          <a:effectLst/>
                        </a:rPr>
                      </a:br>
                      <a:r>
                        <a:rPr lang="en-IN" sz="1000" dirty="0">
                          <a:effectLst/>
                        </a:rPr>
                        <a:t>2. Enter wrong credentials </a:t>
                      </a:r>
                      <a:br>
                        <a:rPr lang="en-IN" sz="1000" dirty="0">
                          <a:effectLst/>
                        </a:rPr>
                      </a:br>
                      <a:r>
                        <a:rPr lang="en-IN" sz="1000" dirty="0">
                          <a:effectLst/>
                        </a:rPr>
                        <a:t>3. Click Login</a:t>
                      </a:r>
                    </a:p>
                  </a:txBody>
                  <a:tcPr marL="28575" marR="28575" marT="19050" marB="19050" anchor="b"/>
                </a:tc>
                <a:tc>
                  <a:txBody>
                    <a:bodyPr/>
                    <a:lstStyle/>
                    <a:p>
                      <a:pPr rtl="0" fontAlgn="b"/>
                      <a:r>
                        <a:rPr lang="en-IN" sz="1000" dirty="0">
                          <a:effectLst/>
                        </a:rPr>
                        <a:t>Error message shown</a:t>
                      </a:r>
                    </a:p>
                  </a:txBody>
                  <a:tcPr marL="0" marR="0" marT="19050" marB="19050" anchor="b"/>
                </a:tc>
                <a:extLst>
                  <a:ext uri="{0D108BD9-81ED-4DB2-BD59-A6C34878D82A}">
                    <a16:rowId xmlns:a16="http://schemas.microsoft.com/office/drawing/2014/main" val="781723590"/>
                  </a:ext>
                </a:extLst>
              </a:tr>
              <a:tr h="547247">
                <a:tc>
                  <a:txBody>
                    <a:bodyPr/>
                    <a:lstStyle/>
                    <a:p>
                      <a:pPr rtl="0" fontAlgn="b"/>
                      <a:r>
                        <a:rPr lang="en-IN" sz="1000">
                          <a:effectLst/>
                        </a:rPr>
                        <a:t>TC4</a:t>
                      </a:r>
                    </a:p>
                  </a:txBody>
                  <a:tcPr marL="28575" marR="28575" marT="19050" marB="19050" anchor="b"/>
                </a:tc>
                <a:tc>
                  <a:txBody>
                    <a:bodyPr/>
                    <a:lstStyle/>
                    <a:p>
                      <a:pPr rtl="0" fontAlgn="b"/>
                      <a:r>
                        <a:rPr lang="en-IN" sz="1000">
                          <a:effectLst/>
                        </a:rPr>
                        <a:t>Verify meal photo upload works</a:t>
                      </a:r>
                    </a:p>
                  </a:txBody>
                  <a:tcPr marL="28575" marR="28575" marT="19050" marB="19050" anchor="b"/>
                </a:tc>
                <a:tc>
                  <a:txBody>
                    <a:bodyPr/>
                    <a:lstStyle/>
                    <a:p>
                      <a:pPr rtl="0" fontAlgn="b"/>
                      <a:r>
                        <a:rPr lang="en-IN" sz="1000" dirty="0">
                          <a:effectLst/>
                        </a:rPr>
                        <a:t>1. Go to meal log page </a:t>
                      </a:r>
                      <a:br>
                        <a:rPr lang="en-IN" sz="1000" dirty="0">
                          <a:effectLst/>
                        </a:rPr>
                      </a:br>
                      <a:r>
                        <a:rPr lang="en-IN" sz="1000" dirty="0">
                          <a:effectLst/>
                        </a:rPr>
                        <a:t>2. Upload meal photo </a:t>
                      </a:r>
                      <a:br>
                        <a:rPr lang="en-IN" sz="1000" dirty="0">
                          <a:effectLst/>
                        </a:rPr>
                      </a:br>
                      <a:r>
                        <a:rPr lang="en-IN" sz="1000" dirty="0">
                          <a:effectLst/>
                        </a:rPr>
                        <a:t>3. Confirm upload</a:t>
                      </a:r>
                    </a:p>
                  </a:txBody>
                  <a:tcPr marL="28575" marR="28575" marT="19050" marB="19050" anchor="b"/>
                </a:tc>
                <a:tc>
                  <a:txBody>
                    <a:bodyPr/>
                    <a:lstStyle/>
                    <a:p>
                      <a:pPr rtl="0" fontAlgn="b"/>
                      <a:r>
                        <a:rPr lang="en-IN" sz="1000" dirty="0">
                          <a:effectLst/>
                        </a:rPr>
                        <a:t>Photo uploads successfully, user can manually enter food details</a:t>
                      </a:r>
                    </a:p>
                  </a:txBody>
                  <a:tcPr marL="0" marR="0" marT="19050" marB="19050" anchor="b"/>
                </a:tc>
                <a:extLst>
                  <a:ext uri="{0D108BD9-81ED-4DB2-BD59-A6C34878D82A}">
                    <a16:rowId xmlns:a16="http://schemas.microsoft.com/office/drawing/2014/main" val="3781373152"/>
                  </a:ext>
                </a:extLst>
              </a:tr>
              <a:tr h="547247">
                <a:tc>
                  <a:txBody>
                    <a:bodyPr/>
                    <a:lstStyle/>
                    <a:p>
                      <a:pPr rtl="0" fontAlgn="b"/>
                      <a:r>
                        <a:rPr lang="en-IN" sz="1000">
                          <a:effectLst/>
                        </a:rPr>
                        <a:t>TC5</a:t>
                      </a:r>
                    </a:p>
                  </a:txBody>
                  <a:tcPr marL="28575" marR="28575" marT="19050" marB="19050" anchor="b"/>
                </a:tc>
                <a:tc>
                  <a:txBody>
                    <a:bodyPr/>
                    <a:lstStyle/>
                    <a:p>
                      <a:pPr rtl="0" fontAlgn="b"/>
                      <a:r>
                        <a:rPr lang="en-IN" sz="1000">
                          <a:effectLst/>
                        </a:rPr>
                        <a:t>Verify user can manually enter food details</a:t>
                      </a:r>
                    </a:p>
                  </a:txBody>
                  <a:tcPr marL="28575" marR="28575" marT="19050" marB="19050" anchor="b"/>
                </a:tc>
                <a:tc>
                  <a:txBody>
                    <a:bodyPr/>
                    <a:lstStyle/>
                    <a:p>
                      <a:pPr rtl="0" fontAlgn="b"/>
                      <a:r>
                        <a:rPr lang="en-IN" sz="1000" dirty="0">
                          <a:effectLst/>
                        </a:rPr>
                        <a:t>1. Upload meal photo </a:t>
                      </a:r>
                      <a:br>
                        <a:rPr lang="en-IN" sz="1000" dirty="0">
                          <a:effectLst/>
                        </a:rPr>
                      </a:br>
                      <a:r>
                        <a:rPr lang="en-IN" sz="1000" dirty="0">
                          <a:effectLst/>
                        </a:rPr>
                        <a:t>2. Add food item manually </a:t>
                      </a:r>
                      <a:br>
                        <a:rPr lang="en-IN" sz="1000" dirty="0">
                          <a:effectLst/>
                        </a:rPr>
                      </a:br>
                      <a:r>
                        <a:rPr lang="en-IN" sz="1000" dirty="0">
                          <a:effectLst/>
                        </a:rPr>
                        <a:t>3. Enter portion size </a:t>
                      </a:r>
                      <a:br>
                        <a:rPr lang="en-IN" sz="1000" dirty="0">
                          <a:effectLst/>
                        </a:rPr>
                      </a:br>
                      <a:r>
                        <a:rPr lang="en-IN" sz="1000" dirty="0">
                          <a:effectLst/>
                        </a:rPr>
                        <a:t>4. Save entry</a:t>
                      </a:r>
                    </a:p>
                  </a:txBody>
                  <a:tcPr marL="28575" marR="28575" marT="19050" marB="19050" anchor="b"/>
                </a:tc>
                <a:tc>
                  <a:txBody>
                    <a:bodyPr/>
                    <a:lstStyle/>
                    <a:p>
                      <a:pPr rtl="0" fontAlgn="b"/>
                      <a:r>
                        <a:rPr lang="en-IN" sz="1000" dirty="0">
                          <a:effectLst/>
                        </a:rPr>
                        <a:t>Food entry is saved in meal log</a:t>
                      </a:r>
                    </a:p>
                  </a:txBody>
                  <a:tcPr marL="0" marR="0" marT="19050" marB="19050" anchor="b"/>
                </a:tc>
                <a:extLst>
                  <a:ext uri="{0D108BD9-81ED-4DB2-BD59-A6C34878D82A}">
                    <a16:rowId xmlns:a16="http://schemas.microsoft.com/office/drawing/2014/main" val="4730133"/>
                  </a:ext>
                </a:extLst>
              </a:tr>
              <a:tr h="727860">
                <a:tc>
                  <a:txBody>
                    <a:bodyPr/>
                    <a:lstStyle/>
                    <a:p>
                      <a:pPr rtl="0" fontAlgn="b"/>
                      <a:r>
                        <a:rPr lang="en-IN" sz="1000">
                          <a:effectLst/>
                        </a:rPr>
                        <a:t>TC6</a:t>
                      </a:r>
                    </a:p>
                  </a:txBody>
                  <a:tcPr marL="28575" marR="28575" marT="19050" marB="19050" anchor="b"/>
                </a:tc>
                <a:tc>
                  <a:txBody>
                    <a:bodyPr/>
                    <a:lstStyle/>
                    <a:p>
                      <a:pPr rtl="0" fontAlgn="b"/>
                      <a:r>
                        <a:rPr lang="en-IN" sz="1000">
                          <a:effectLst/>
                        </a:rPr>
                        <a:t>Verify manual food editing works</a:t>
                      </a:r>
                    </a:p>
                  </a:txBody>
                  <a:tcPr marL="28575" marR="28575" marT="19050" marB="19050" anchor="b"/>
                </a:tc>
                <a:tc>
                  <a:txBody>
                    <a:bodyPr/>
                    <a:lstStyle/>
                    <a:p>
                      <a:pPr rtl="0" fontAlgn="b"/>
                      <a:r>
                        <a:rPr lang="en-IN" sz="1000">
                          <a:effectLst/>
                        </a:rPr>
                        <a:t>1. Open meal log </a:t>
                      </a:r>
                      <a:br>
                        <a:rPr lang="en-IN" sz="1000">
                          <a:effectLst/>
                        </a:rPr>
                      </a:br>
                      <a:r>
                        <a:rPr lang="en-IN" sz="1000">
                          <a:effectLst/>
                        </a:rPr>
                        <a:t>2. Select a food entry </a:t>
                      </a:r>
                      <a:br>
                        <a:rPr lang="en-IN" sz="1000">
                          <a:effectLst/>
                        </a:rPr>
                      </a:br>
                      <a:r>
                        <a:rPr lang="en-IN" sz="1000">
                          <a:effectLst/>
                        </a:rPr>
                        <a:t>3. Edit food name or portion size </a:t>
                      </a:r>
                      <a:br>
                        <a:rPr lang="en-IN" sz="1000">
                          <a:effectLst/>
                        </a:rPr>
                      </a:br>
                      <a:r>
                        <a:rPr lang="en-IN" sz="1000">
                          <a:effectLst/>
                        </a:rPr>
                        <a:t>4. Save changes</a:t>
                      </a:r>
                    </a:p>
                  </a:txBody>
                  <a:tcPr marL="28575" marR="28575" marT="19050" marB="19050" anchor="b"/>
                </a:tc>
                <a:tc>
                  <a:txBody>
                    <a:bodyPr/>
                    <a:lstStyle/>
                    <a:p>
                      <a:pPr rtl="0" fontAlgn="b"/>
                      <a:r>
                        <a:rPr lang="en-IN" sz="1000" dirty="0">
                          <a:effectLst/>
                        </a:rPr>
                        <a:t>Changes are saved, updated food details displayed</a:t>
                      </a:r>
                    </a:p>
                  </a:txBody>
                  <a:tcPr marL="0" marR="0" marT="19050" marB="19050" anchor="b"/>
                </a:tc>
                <a:extLst>
                  <a:ext uri="{0D108BD9-81ED-4DB2-BD59-A6C34878D82A}">
                    <a16:rowId xmlns:a16="http://schemas.microsoft.com/office/drawing/2014/main" val="3430068447"/>
                  </a:ext>
                </a:extLst>
              </a:tr>
              <a:tr h="366634">
                <a:tc>
                  <a:txBody>
                    <a:bodyPr/>
                    <a:lstStyle/>
                    <a:p>
                      <a:pPr rtl="0" fontAlgn="b"/>
                      <a:r>
                        <a:rPr lang="en-IN" sz="1000" dirty="0">
                          <a:effectLst/>
                        </a:rPr>
                        <a:t>TC7</a:t>
                      </a:r>
                    </a:p>
                  </a:txBody>
                  <a:tcPr marL="28575" marR="28575" marT="19050" marB="19050" anchor="b"/>
                </a:tc>
                <a:tc>
                  <a:txBody>
                    <a:bodyPr/>
                    <a:lstStyle/>
                    <a:p>
                      <a:pPr rtl="0" fontAlgn="b"/>
                      <a:r>
                        <a:rPr lang="en-IN" sz="1000" dirty="0">
                          <a:effectLst/>
                        </a:rPr>
                        <a:t>Verify daily dashboard displays logged meals</a:t>
                      </a:r>
                    </a:p>
                  </a:txBody>
                  <a:tcPr marL="28575" marR="28575" marT="19050" marB="19050" anchor="b"/>
                </a:tc>
                <a:tc>
                  <a:txBody>
                    <a:bodyPr/>
                    <a:lstStyle/>
                    <a:p>
                      <a:pPr rtl="0" fontAlgn="b"/>
                      <a:r>
                        <a:rPr lang="en-IN" sz="1000" dirty="0">
                          <a:effectLst/>
                        </a:rPr>
                        <a:t>1. Log multiple meals manually </a:t>
                      </a:r>
                      <a:br>
                        <a:rPr lang="en-IN" sz="1000" dirty="0">
                          <a:effectLst/>
                        </a:rPr>
                      </a:br>
                      <a:r>
                        <a:rPr lang="en-IN" sz="1000" dirty="0">
                          <a:effectLst/>
                        </a:rPr>
                        <a:t>2. Go to dashboard</a:t>
                      </a:r>
                    </a:p>
                  </a:txBody>
                  <a:tcPr marL="28575" marR="28575" marT="19050" marB="19050" anchor="b"/>
                </a:tc>
                <a:tc>
                  <a:txBody>
                    <a:bodyPr/>
                    <a:lstStyle/>
                    <a:p>
                      <a:pPr rtl="0" fontAlgn="b"/>
                      <a:r>
                        <a:rPr lang="en-IN" sz="1000" dirty="0">
                          <a:effectLst/>
                        </a:rPr>
                        <a:t>Dashboard displays list of logged meals</a:t>
                      </a:r>
                    </a:p>
                  </a:txBody>
                  <a:tcPr marL="0" marR="0" marT="19050" marB="19050" anchor="b"/>
                </a:tc>
                <a:extLst>
                  <a:ext uri="{0D108BD9-81ED-4DB2-BD59-A6C34878D82A}">
                    <a16:rowId xmlns:a16="http://schemas.microsoft.com/office/drawing/2014/main" val="2055881788"/>
                  </a:ext>
                </a:extLst>
              </a:tr>
              <a:tr h="366634">
                <a:tc>
                  <a:txBody>
                    <a:bodyPr/>
                    <a:lstStyle/>
                    <a:p>
                      <a:pPr rtl="0" fontAlgn="b"/>
                      <a:r>
                        <a:rPr lang="en-IN" sz="1000">
                          <a:effectLst/>
                        </a:rPr>
                        <a:t>TC8</a:t>
                      </a:r>
                    </a:p>
                  </a:txBody>
                  <a:tcPr marL="28575" marR="28575" marT="19050" marB="19050" anchor="b"/>
                </a:tc>
                <a:tc>
                  <a:txBody>
                    <a:bodyPr/>
                    <a:lstStyle/>
                    <a:p>
                      <a:pPr rtl="0" fontAlgn="b"/>
                      <a:r>
                        <a:rPr lang="en-IN" sz="1000">
                          <a:effectLst/>
                        </a:rPr>
                        <a:t>Verify logout works</a:t>
                      </a:r>
                    </a:p>
                  </a:txBody>
                  <a:tcPr marL="28575" marR="28575" marT="19050" marB="19050" anchor="b"/>
                </a:tc>
                <a:tc>
                  <a:txBody>
                    <a:bodyPr/>
                    <a:lstStyle/>
                    <a:p>
                      <a:pPr rtl="0" fontAlgn="b"/>
                      <a:r>
                        <a:rPr lang="en-IN" sz="1000">
                          <a:effectLst/>
                        </a:rPr>
                        <a:t>1. Go to settings </a:t>
                      </a:r>
                      <a:br>
                        <a:rPr lang="en-IN" sz="1000">
                          <a:effectLst/>
                        </a:rPr>
                      </a:br>
                      <a:r>
                        <a:rPr lang="en-IN" sz="1000">
                          <a:effectLst/>
                        </a:rPr>
                        <a:t>2. Click logout</a:t>
                      </a:r>
                    </a:p>
                  </a:txBody>
                  <a:tcPr marL="28575" marR="28575" marT="19050" marB="19050" anchor="b"/>
                </a:tc>
                <a:tc>
                  <a:txBody>
                    <a:bodyPr/>
                    <a:lstStyle/>
                    <a:p>
                      <a:pPr rtl="0" fontAlgn="b"/>
                      <a:r>
                        <a:rPr lang="en-IN" sz="1000" dirty="0">
                          <a:effectLst/>
                        </a:rPr>
                        <a:t>User is logged out and redirected to login screen</a:t>
                      </a:r>
                    </a:p>
                  </a:txBody>
                  <a:tcPr marL="0" marR="0" marT="19050" marB="19050" anchor="b"/>
                </a:tc>
                <a:extLst>
                  <a:ext uri="{0D108BD9-81ED-4DB2-BD59-A6C34878D82A}">
                    <a16:rowId xmlns:a16="http://schemas.microsoft.com/office/drawing/2014/main" val="2222467946"/>
                  </a:ext>
                </a:extLst>
              </a:tr>
            </a:tbl>
          </a:graphicData>
        </a:graphic>
      </p:graphicFrame>
    </p:spTree>
    <p:extLst>
      <p:ext uri="{BB962C8B-B14F-4D97-AF65-F5344CB8AC3E}">
        <p14:creationId xmlns:p14="http://schemas.microsoft.com/office/powerpoint/2010/main" val="3988345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24CDCFD-915E-C963-CC9C-C027286E65C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EECE77-BD25-B234-7728-AF1700E1D912}"/>
              </a:ext>
            </a:extLst>
          </p:cNvPr>
          <p:cNvSpPr>
            <a:spLocks noGrp="1"/>
          </p:cNvSpPr>
          <p:nvPr>
            <p:ph type="title"/>
          </p:nvPr>
        </p:nvSpPr>
        <p:spPr>
          <a:xfrm>
            <a:off x="525717" y="787068"/>
            <a:ext cx="10077557" cy="1325563"/>
          </a:xfrm>
        </p:spPr>
        <p:txBody>
          <a:bodyPr>
            <a:normAutofit/>
          </a:bodyPr>
          <a:lstStyle/>
          <a:p>
            <a:r>
              <a:rPr lang="en-US" dirty="0"/>
              <a:t>Completed Stories Sprint 1</a:t>
            </a:r>
          </a:p>
        </p:txBody>
      </p:sp>
      <p:grpSp>
        <p:nvGrpSpPr>
          <p:cNvPr id="15"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3" name="Freeform: Shape 2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5" name="Group 2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5">
            <a:extLst>
              <a:ext uri="{FF2B5EF4-FFF2-40B4-BE49-F238E27FC236}">
                <a16:creationId xmlns:a16="http://schemas.microsoft.com/office/drawing/2014/main" id="{AAF2DFA7-DCFD-9D47-EC58-C2FA15352FA2}"/>
              </a:ext>
            </a:extLst>
          </p:cNvPr>
          <p:cNvGraphicFramePr>
            <a:graphicFrameLocks noGrp="1"/>
          </p:cNvGraphicFramePr>
          <p:nvPr>
            <p:ph idx="1"/>
            <p:extLst>
              <p:ext uri="{D42A27DB-BD31-4B8C-83A1-F6EECF244321}">
                <p14:modId xmlns:p14="http://schemas.microsoft.com/office/powerpoint/2010/main" val="730163494"/>
              </p:ext>
            </p:extLst>
          </p:nvPr>
        </p:nvGraphicFramePr>
        <p:xfrm>
          <a:off x="1262976" y="2522538"/>
          <a:ext cx="8677482" cy="3548072"/>
        </p:xfrm>
        <a:graphic>
          <a:graphicData uri="http://schemas.openxmlformats.org/drawingml/2006/table">
            <a:tbl>
              <a:tblPr>
                <a:tableStyleId>{284E427A-3D55-4303-BF80-6455036E1DE7}</a:tableStyleId>
              </a:tblPr>
              <a:tblGrid>
                <a:gridCol w="1149650">
                  <a:extLst>
                    <a:ext uri="{9D8B030D-6E8A-4147-A177-3AD203B41FA5}">
                      <a16:colId xmlns:a16="http://schemas.microsoft.com/office/drawing/2014/main" val="3522543327"/>
                    </a:ext>
                  </a:extLst>
                </a:gridCol>
                <a:gridCol w="7527832">
                  <a:extLst>
                    <a:ext uri="{9D8B030D-6E8A-4147-A177-3AD203B41FA5}">
                      <a16:colId xmlns:a16="http://schemas.microsoft.com/office/drawing/2014/main" val="1042693306"/>
                    </a:ext>
                  </a:extLst>
                </a:gridCol>
              </a:tblGrid>
              <a:tr h="322552">
                <a:tc>
                  <a:txBody>
                    <a:bodyPr/>
                    <a:lstStyle/>
                    <a:p>
                      <a:r>
                        <a:rPr lang="en-IN" sz="1400" b="1"/>
                        <a:t>ID</a:t>
                      </a:r>
                      <a:endParaRPr lang="en-IN" sz="1400"/>
                    </a:p>
                  </a:txBody>
                  <a:tcPr anchor="ctr"/>
                </a:tc>
                <a:tc>
                  <a:txBody>
                    <a:bodyPr/>
                    <a:lstStyle/>
                    <a:p>
                      <a:r>
                        <a:rPr lang="en-IN" sz="1400" b="1"/>
                        <a:t>Story Description</a:t>
                      </a:r>
                      <a:endParaRPr lang="en-IN" sz="1400"/>
                    </a:p>
                  </a:txBody>
                  <a:tcPr anchor="ctr"/>
                </a:tc>
                <a:extLst>
                  <a:ext uri="{0D108BD9-81ED-4DB2-BD59-A6C34878D82A}">
                    <a16:rowId xmlns:a16="http://schemas.microsoft.com/office/drawing/2014/main" val="3815722747"/>
                  </a:ext>
                </a:extLst>
              </a:tr>
              <a:tr h="322552">
                <a:tc>
                  <a:txBody>
                    <a:bodyPr/>
                    <a:lstStyle/>
                    <a:p>
                      <a:r>
                        <a:rPr lang="en-IN" sz="1400" b="1"/>
                        <a:t>US1</a:t>
                      </a:r>
                      <a:endParaRPr lang="en-IN" sz="1400"/>
                    </a:p>
                  </a:txBody>
                  <a:tcPr anchor="ctr"/>
                </a:tc>
                <a:tc>
                  <a:txBody>
                    <a:bodyPr/>
                    <a:lstStyle/>
                    <a:p>
                      <a:r>
                        <a:rPr lang="en-IN" sz="1400"/>
                        <a:t>User account creation and login</a:t>
                      </a:r>
                    </a:p>
                  </a:txBody>
                  <a:tcPr anchor="ctr"/>
                </a:tc>
                <a:extLst>
                  <a:ext uri="{0D108BD9-81ED-4DB2-BD59-A6C34878D82A}">
                    <a16:rowId xmlns:a16="http://schemas.microsoft.com/office/drawing/2014/main" val="2709867712"/>
                  </a:ext>
                </a:extLst>
              </a:tr>
              <a:tr h="322552">
                <a:tc>
                  <a:txBody>
                    <a:bodyPr/>
                    <a:lstStyle/>
                    <a:p>
                      <a:r>
                        <a:rPr lang="en-IN" sz="1400" b="1"/>
                        <a:t>US2</a:t>
                      </a:r>
                      <a:endParaRPr lang="en-IN" sz="1400"/>
                    </a:p>
                  </a:txBody>
                  <a:tcPr anchor="ctr"/>
                </a:tc>
                <a:tc>
                  <a:txBody>
                    <a:bodyPr/>
                    <a:lstStyle/>
                    <a:p>
                      <a:r>
                        <a:rPr lang="en-IN" sz="1400"/>
                        <a:t>Meal photo upload and manual food entry</a:t>
                      </a:r>
                    </a:p>
                  </a:txBody>
                  <a:tcPr anchor="ctr"/>
                </a:tc>
                <a:extLst>
                  <a:ext uri="{0D108BD9-81ED-4DB2-BD59-A6C34878D82A}">
                    <a16:rowId xmlns:a16="http://schemas.microsoft.com/office/drawing/2014/main" val="1022023335"/>
                  </a:ext>
                </a:extLst>
              </a:tr>
              <a:tr h="322552">
                <a:tc>
                  <a:txBody>
                    <a:bodyPr/>
                    <a:lstStyle/>
                    <a:p>
                      <a:r>
                        <a:rPr lang="en-IN" sz="1400" b="1"/>
                        <a:t>US3</a:t>
                      </a:r>
                      <a:endParaRPr lang="en-IN" sz="1400"/>
                    </a:p>
                  </a:txBody>
                  <a:tcPr anchor="ctr"/>
                </a:tc>
                <a:tc>
                  <a:txBody>
                    <a:bodyPr/>
                    <a:lstStyle/>
                    <a:p>
                      <a:r>
                        <a:rPr lang="en-IN" sz="1400"/>
                        <a:t>Calorie &amp; nutrition display after manual entry (AI-based in Sprint 3)</a:t>
                      </a:r>
                    </a:p>
                  </a:txBody>
                  <a:tcPr anchor="ctr"/>
                </a:tc>
                <a:extLst>
                  <a:ext uri="{0D108BD9-81ED-4DB2-BD59-A6C34878D82A}">
                    <a16:rowId xmlns:a16="http://schemas.microsoft.com/office/drawing/2014/main" val="3717262041"/>
                  </a:ext>
                </a:extLst>
              </a:tr>
              <a:tr h="322552">
                <a:tc>
                  <a:txBody>
                    <a:bodyPr/>
                    <a:lstStyle/>
                    <a:p>
                      <a:r>
                        <a:rPr lang="en-IN" sz="1400" b="1"/>
                        <a:t>US4</a:t>
                      </a:r>
                      <a:endParaRPr lang="en-IN" sz="1400"/>
                    </a:p>
                  </a:txBody>
                  <a:tcPr anchor="ctr"/>
                </a:tc>
                <a:tc>
                  <a:txBody>
                    <a:bodyPr/>
                    <a:lstStyle/>
                    <a:p>
                      <a:r>
                        <a:rPr lang="en-IN" sz="1400"/>
                        <a:t>Manual food editing</a:t>
                      </a:r>
                    </a:p>
                  </a:txBody>
                  <a:tcPr anchor="ctr"/>
                </a:tc>
                <a:extLst>
                  <a:ext uri="{0D108BD9-81ED-4DB2-BD59-A6C34878D82A}">
                    <a16:rowId xmlns:a16="http://schemas.microsoft.com/office/drawing/2014/main" val="2314654033"/>
                  </a:ext>
                </a:extLst>
              </a:tr>
              <a:tr h="322552">
                <a:tc>
                  <a:txBody>
                    <a:bodyPr/>
                    <a:lstStyle/>
                    <a:p>
                      <a:r>
                        <a:rPr lang="en-IN" sz="1400" b="1"/>
                        <a:t>US5</a:t>
                      </a:r>
                      <a:endParaRPr lang="en-IN" sz="1400"/>
                    </a:p>
                  </a:txBody>
                  <a:tcPr anchor="ctr"/>
                </a:tc>
                <a:tc>
                  <a:txBody>
                    <a:bodyPr/>
                    <a:lstStyle/>
                    <a:p>
                      <a:r>
                        <a:rPr lang="en-IN" sz="1400"/>
                        <a:t>Daily dashboard displaying logged meals</a:t>
                      </a:r>
                    </a:p>
                  </a:txBody>
                  <a:tcPr anchor="ctr"/>
                </a:tc>
                <a:extLst>
                  <a:ext uri="{0D108BD9-81ED-4DB2-BD59-A6C34878D82A}">
                    <a16:rowId xmlns:a16="http://schemas.microsoft.com/office/drawing/2014/main" val="1746016728"/>
                  </a:ext>
                </a:extLst>
              </a:tr>
              <a:tr h="322552">
                <a:tc>
                  <a:txBody>
                    <a:bodyPr/>
                    <a:lstStyle/>
                    <a:p>
                      <a:r>
                        <a:rPr lang="en-IN" sz="1400" b="1"/>
                        <a:t>TS1</a:t>
                      </a:r>
                      <a:endParaRPr lang="en-IN" sz="1400"/>
                    </a:p>
                  </a:txBody>
                  <a:tcPr anchor="ctr"/>
                </a:tc>
                <a:tc>
                  <a:txBody>
                    <a:bodyPr/>
                    <a:lstStyle/>
                    <a:p>
                      <a:r>
                        <a:rPr lang="en-IN" sz="1400"/>
                        <a:t>Backend for user authentication</a:t>
                      </a:r>
                    </a:p>
                  </a:txBody>
                  <a:tcPr anchor="ctr"/>
                </a:tc>
                <a:extLst>
                  <a:ext uri="{0D108BD9-81ED-4DB2-BD59-A6C34878D82A}">
                    <a16:rowId xmlns:a16="http://schemas.microsoft.com/office/drawing/2014/main" val="951698597"/>
                  </a:ext>
                </a:extLst>
              </a:tr>
              <a:tr h="322552">
                <a:tc>
                  <a:txBody>
                    <a:bodyPr/>
                    <a:lstStyle/>
                    <a:p>
                      <a:r>
                        <a:rPr lang="en-IN" sz="1400" b="1"/>
                        <a:t>TS2</a:t>
                      </a:r>
                      <a:endParaRPr lang="en-IN" sz="1400"/>
                    </a:p>
                  </a:txBody>
                  <a:tcPr anchor="ctr"/>
                </a:tc>
                <a:tc>
                  <a:txBody>
                    <a:bodyPr/>
                    <a:lstStyle/>
                    <a:p>
                      <a:r>
                        <a:rPr lang="en-IN" sz="1400"/>
                        <a:t>UI for photo upload and manual food entry</a:t>
                      </a:r>
                    </a:p>
                  </a:txBody>
                  <a:tcPr anchor="ctr"/>
                </a:tc>
                <a:extLst>
                  <a:ext uri="{0D108BD9-81ED-4DB2-BD59-A6C34878D82A}">
                    <a16:rowId xmlns:a16="http://schemas.microsoft.com/office/drawing/2014/main" val="2821071657"/>
                  </a:ext>
                </a:extLst>
              </a:tr>
              <a:tr h="322552">
                <a:tc>
                  <a:txBody>
                    <a:bodyPr/>
                    <a:lstStyle/>
                    <a:p>
                      <a:r>
                        <a:rPr lang="en-IN" sz="1400" b="1"/>
                        <a:t>TS3</a:t>
                      </a:r>
                      <a:endParaRPr lang="en-IN" sz="1400"/>
                    </a:p>
                  </a:txBody>
                  <a:tcPr anchor="ctr"/>
                </a:tc>
                <a:tc>
                  <a:txBody>
                    <a:bodyPr/>
                    <a:lstStyle/>
                    <a:p>
                      <a:r>
                        <a:rPr lang="en-IN" sz="1400"/>
                        <a:t>AI-based nutrition calculator (Sprint 3)</a:t>
                      </a:r>
                    </a:p>
                  </a:txBody>
                  <a:tcPr anchor="ctr"/>
                </a:tc>
                <a:extLst>
                  <a:ext uri="{0D108BD9-81ED-4DB2-BD59-A6C34878D82A}">
                    <a16:rowId xmlns:a16="http://schemas.microsoft.com/office/drawing/2014/main" val="2961521043"/>
                  </a:ext>
                </a:extLst>
              </a:tr>
              <a:tr h="322552">
                <a:tc>
                  <a:txBody>
                    <a:bodyPr/>
                    <a:lstStyle/>
                    <a:p>
                      <a:r>
                        <a:rPr lang="en-IN" sz="1400" b="1"/>
                        <a:t>TS4</a:t>
                      </a:r>
                      <a:endParaRPr lang="en-IN" sz="1400"/>
                    </a:p>
                  </a:txBody>
                  <a:tcPr anchor="ctr"/>
                </a:tc>
                <a:tc>
                  <a:txBody>
                    <a:bodyPr/>
                    <a:lstStyle/>
                    <a:p>
                      <a:r>
                        <a:rPr lang="en-IN" sz="1400"/>
                        <a:t>UI logic for manual food edit and override</a:t>
                      </a:r>
                    </a:p>
                  </a:txBody>
                  <a:tcPr anchor="ctr"/>
                </a:tc>
                <a:extLst>
                  <a:ext uri="{0D108BD9-81ED-4DB2-BD59-A6C34878D82A}">
                    <a16:rowId xmlns:a16="http://schemas.microsoft.com/office/drawing/2014/main" val="2080482421"/>
                  </a:ext>
                </a:extLst>
              </a:tr>
              <a:tr h="322552">
                <a:tc>
                  <a:txBody>
                    <a:bodyPr/>
                    <a:lstStyle/>
                    <a:p>
                      <a:r>
                        <a:rPr lang="en-IN" sz="1400" b="1"/>
                        <a:t>TS5</a:t>
                      </a:r>
                      <a:endParaRPr lang="en-IN" sz="1400"/>
                    </a:p>
                  </a:txBody>
                  <a:tcPr anchor="ctr"/>
                </a:tc>
                <a:tc>
                  <a:txBody>
                    <a:bodyPr/>
                    <a:lstStyle/>
                    <a:p>
                      <a:r>
                        <a:rPr lang="en-IN" sz="1400" dirty="0"/>
                        <a:t>Daily dashboard backend and UI</a:t>
                      </a:r>
                    </a:p>
                  </a:txBody>
                  <a:tcPr anchor="ctr"/>
                </a:tc>
                <a:extLst>
                  <a:ext uri="{0D108BD9-81ED-4DB2-BD59-A6C34878D82A}">
                    <a16:rowId xmlns:a16="http://schemas.microsoft.com/office/drawing/2014/main" val="865168437"/>
                  </a:ext>
                </a:extLst>
              </a:tr>
            </a:tbl>
          </a:graphicData>
        </a:graphic>
      </p:graphicFrame>
    </p:spTree>
    <p:extLst>
      <p:ext uri="{BB962C8B-B14F-4D97-AF65-F5344CB8AC3E}">
        <p14:creationId xmlns:p14="http://schemas.microsoft.com/office/powerpoint/2010/main" val="3485718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3C46-8D60-37CB-3D71-9E14B880A046}"/>
              </a:ext>
            </a:extLst>
          </p:cNvPr>
          <p:cNvSpPr>
            <a:spLocks noGrp="1"/>
          </p:cNvSpPr>
          <p:nvPr>
            <p:ph type="title"/>
          </p:nvPr>
        </p:nvSpPr>
        <p:spPr/>
        <p:txBody>
          <a:bodyPr/>
          <a:lstStyle/>
          <a:p>
            <a:r>
              <a:rPr lang="en-IN" dirty="0"/>
              <a:t>Team Velocity</a:t>
            </a:r>
            <a:endParaRPr lang="en-US" dirty="0"/>
          </a:p>
        </p:txBody>
      </p:sp>
      <p:sp>
        <p:nvSpPr>
          <p:cNvPr id="3" name="Content Placeholder 2">
            <a:extLst>
              <a:ext uri="{FF2B5EF4-FFF2-40B4-BE49-F238E27FC236}">
                <a16:creationId xmlns:a16="http://schemas.microsoft.com/office/drawing/2014/main" id="{1AA3023F-2E1B-066B-04CB-A2018C35E4F2}"/>
              </a:ext>
            </a:extLst>
          </p:cNvPr>
          <p:cNvSpPr>
            <a:spLocks noGrp="1"/>
          </p:cNvSpPr>
          <p:nvPr>
            <p:ph idx="1"/>
          </p:nvPr>
        </p:nvSpPr>
        <p:spPr/>
        <p:txBody>
          <a:bodyPr/>
          <a:lstStyle/>
          <a:p>
            <a:pPr marL="342900" indent="-342900">
              <a:buFont typeface="Arial" panose="020B0604020202020204" pitchFamily="34" charset="0"/>
              <a:buChar char="•"/>
            </a:pPr>
            <a:r>
              <a:rPr lang="en-IN" b="1" dirty="0"/>
              <a:t>Team Velocity:</a:t>
            </a:r>
            <a:r>
              <a:rPr lang="en-IN" dirty="0"/>
              <a:t> 34 story points</a:t>
            </a:r>
          </a:p>
          <a:p>
            <a:pPr marL="342900" indent="-342900">
              <a:buFont typeface="Arial" panose="020B0604020202020204" pitchFamily="34" charset="0"/>
              <a:buChar char="•"/>
            </a:pPr>
            <a:r>
              <a:rPr lang="en-IN" dirty="0"/>
              <a:t>All committed stories (34 points) were completed successfully.</a:t>
            </a:r>
            <a:endParaRPr lang="en-US" dirty="0"/>
          </a:p>
        </p:txBody>
      </p:sp>
    </p:spTree>
    <p:extLst>
      <p:ext uri="{BB962C8B-B14F-4D97-AF65-F5344CB8AC3E}">
        <p14:creationId xmlns:p14="http://schemas.microsoft.com/office/powerpoint/2010/main" val="2245003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FB90-6D28-6201-1DC2-531518A25537}"/>
              </a:ext>
            </a:extLst>
          </p:cNvPr>
          <p:cNvSpPr>
            <a:spLocks noGrp="1"/>
          </p:cNvSpPr>
          <p:nvPr>
            <p:ph type="title"/>
          </p:nvPr>
        </p:nvSpPr>
        <p:spPr/>
        <p:txBody>
          <a:bodyPr/>
          <a:lstStyle/>
          <a:p>
            <a:r>
              <a:rPr lang="en-IN" dirty="0"/>
              <a:t>Burndown Chart</a:t>
            </a:r>
            <a:endParaRPr lang="en-US" dirty="0"/>
          </a:p>
        </p:txBody>
      </p:sp>
      <p:pic>
        <p:nvPicPr>
          <p:cNvPr id="1026" name="Picture 2" descr="Output image">
            <a:extLst>
              <a:ext uri="{FF2B5EF4-FFF2-40B4-BE49-F238E27FC236}">
                <a16:creationId xmlns:a16="http://schemas.microsoft.com/office/drawing/2014/main" id="{BD26654B-5753-B64A-78A0-049CFF16F4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6838" y="2522538"/>
            <a:ext cx="7154700" cy="354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378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45F-829D-5AB6-6750-F398FC080F2A}"/>
              </a:ext>
            </a:extLst>
          </p:cNvPr>
          <p:cNvSpPr>
            <a:spLocks noGrp="1"/>
          </p:cNvSpPr>
          <p:nvPr>
            <p:ph type="title"/>
          </p:nvPr>
        </p:nvSpPr>
        <p:spPr/>
        <p:txBody>
          <a:bodyPr/>
          <a:lstStyle/>
          <a:p>
            <a:r>
              <a:rPr lang="en-IN" dirty="0"/>
              <a:t>Completed/Committed Ratio</a:t>
            </a:r>
            <a:endParaRPr lang="en-US" dirty="0"/>
          </a:p>
        </p:txBody>
      </p:sp>
      <p:sp>
        <p:nvSpPr>
          <p:cNvPr id="3" name="Content Placeholder 2">
            <a:extLst>
              <a:ext uri="{FF2B5EF4-FFF2-40B4-BE49-F238E27FC236}">
                <a16:creationId xmlns:a16="http://schemas.microsoft.com/office/drawing/2014/main" id="{DD8897F2-9A04-A21C-28FD-39435AE5A7E4}"/>
              </a:ext>
            </a:extLst>
          </p:cNvPr>
          <p:cNvSpPr>
            <a:spLocks noGrp="1"/>
          </p:cNvSpPr>
          <p:nvPr>
            <p:ph idx="1"/>
          </p:nvPr>
        </p:nvSpPr>
        <p:spPr/>
        <p:txBody>
          <a:bodyPr/>
          <a:lstStyle/>
          <a:p>
            <a:pPr marL="342900" indent="-342900">
              <a:buFont typeface="Arial" panose="020B0604020202020204" pitchFamily="34" charset="0"/>
              <a:buChar char="•"/>
            </a:pPr>
            <a:r>
              <a:rPr lang="en-IN" dirty="0"/>
              <a:t>Committed: </a:t>
            </a:r>
            <a:r>
              <a:rPr lang="en-IN" b="1" dirty="0"/>
              <a:t>34 story points</a:t>
            </a:r>
            <a:br>
              <a:rPr lang="en-IN" dirty="0"/>
            </a:br>
            <a:endParaRPr lang="en-IN" dirty="0"/>
          </a:p>
          <a:p>
            <a:pPr marL="342900" indent="-342900">
              <a:buFont typeface="Arial" panose="020B0604020202020204" pitchFamily="34" charset="0"/>
              <a:buChar char="•"/>
            </a:pPr>
            <a:r>
              <a:rPr lang="en-IN" dirty="0"/>
              <a:t>Completed: </a:t>
            </a:r>
            <a:r>
              <a:rPr lang="en-IN" b="1" dirty="0"/>
              <a:t>34 story points</a:t>
            </a:r>
            <a:br>
              <a:rPr lang="en-IN" dirty="0"/>
            </a:br>
            <a:endParaRPr lang="en-IN" dirty="0"/>
          </a:p>
          <a:p>
            <a:pPr marL="342900" indent="-342900">
              <a:buFont typeface="Arial" panose="020B0604020202020204" pitchFamily="34" charset="0"/>
              <a:buChar char="•"/>
            </a:pPr>
            <a:r>
              <a:rPr lang="en-IN" dirty="0"/>
              <a:t>Completed/Committed Ratio: 34/34 = 100%</a:t>
            </a:r>
          </a:p>
        </p:txBody>
      </p:sp>
    </p:spTree>
    <p:extLst>
      <p:ext uri="{BB962C8B-B14F-4D97-AF65-F5344CB8AC3E}">
        <p14:creationId xmlns:p14="http://schemas.microsoft.com/office/powerpoint/2010/main" val="996026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C5416-ADA4-BEDB-9257-864D1B425673}"/>
              </a:ext>
            </a:extLst>
          </p:cNvPr>
          <p:cNvSpPr>
            <a:spLocks noGrp="1"/>
          </p:cNvSpPr>
          <p:nvPr>
            <p:ph type="title"/>
          </p:nvPr>
        </p:nvSpPr>
        <p:spPr>
          <a:xfrm>
            <a:off x="529809" y="429457"/>
            <a:ext cx="5577547" cy="1584378"/>
          </a:xfrm>
        </p:spPr>
        <p:txBody>
          <a:bodyPr vert="horz" lIns="91440" tIns="45720" rIns="91440" bIns="45720" rtlCol="0" anchor="t">
            <a:normAutofit/>
          </a:bodyPr>
          <a:lstStyle/>
          <a:p>
            <a:r>
              <a:rPr lang="en-US" sz="4000" dirty="0"/>
              <a:t>Retrospective</a:t>
            </a:r>
          </a:p>
        </p:txBody>
      </p:sp>
      <p:grpSp>
        <p:nvGrpSpPr>
          <p:cNvPr id="3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D4C3E5D9-4BEA-02F2-FB85-1EB267E0E470}"/>
              </a:ext>
            </a:extLst>
          </p:cNvPr>
          <p:cNvPicPr>
            <a:picLocks noChangeAspect="1"/>
          </p:cNvPicPr>
          <p:nvPr/>
        </p:nvPicPr>
        <p:blipFill>
          <a:blip r:embed="rId2"/>
          <a:srcRect t="6742" r="4060" b="10491"/>
          <a:stretch/>
        </p:blipFill>
        <p:spPr>
          <a:xfrm>
            <a:off x="471691" y="1093115"/>
            <a:ext cx="10533909" cy="5487021"/>
          </a:xfrm>
          <a:prstGeom prst="rect">
            <a:avLst/>
          </a:prstGeom>
        </p:spPr>
      </p:pic>
    </p:spTree>
    <p:extLst>
      <p:ext uri="{BB962C8B-B14F-4D97-AF65-F5344CB8AC3E}">
        <p14:creationId xmlns:p14="http://schemas.microsoft.com/office/powerpoint/2010/main" val="549793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DC72C-1801-BB11-00A6-39A17A2B7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62EFDC-255B-F56D-EF76-A45480BC8E57}"/>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Sprint 2 Planning</a:t>
            </a:r>
          </a:p>
        </p:txBody>
      </p:sp>
      <p:graphicFrame>
        <p:nvGraphicFramePr>
          <p:cNvPr id="4" name="Table 3">
            <a:extLst>
              <a:ext uri="{FF2B5EF4-FFF2-40B4-BE49-F238E27FC236}">
                <a16:creationId xmlns:a16="http://schemas.microsoft.com/office/drawing/2014/main" id="{F896B777-67C3-ECD3-E5E0-C5625A7F150D}"/>
              </a:ext>
            </a:extLst>
          </p:cNvPr>
          <p:cNvGraphicFramePr>
            <a:graphicFrameLocks noGrp="1"/>
          </p:cNvGraphicFramePr>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US6</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user, I want to scan barcodes to log packaged food so that I can log faster.</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Barcode scanning works </a:t>
                      </a:r>
                      <a:br>
                        <a:rPr lang="en-IN" sz="1000" dirty="0">
                          <a:effectLst/>
                        </a:rPr>
                      </a:br>
                      <a:r>
                        <a:rPr lang="en-IN" sz="1000" dirty="0">
                          <a:effectLst/>
                        </a:rPr>
                        <a:t>Finds product in database </a:t>
                      </a:r>
                      <a:br>
                        <a:rPr lang="en-IN" sz="1000" dirty="0">
                          <a:effectLst/>
                        </a:rPr>
                      </a:br>
                      <a:r>
                        <a:rPr lang="en-IN" sz="1000" dirty="0">
                          <a:effectLst/>
                        </a:rPr>
                        <a:t>Adds to meal log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Barcode Scanning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5</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US7</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set my health goal so that my calorie target is personalized.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Goal can be set </a:t>
                      </a:r>
                      <a:br>
                        <a:rPr lang="en-IN" sz="1000" dirty="0">
                          <a:effectLst/>
                        </a:rPr>
                      </a:br>
                      <a:r>
                        <a:rPr lang="en-IN" sz="1000" dirty="0">
                          <a:effectLst/>
                        </a:rPr>
                        <a:t>Calorie target updates </a:t>
                      </a:r>
                      <a:br>
                        <a:rPr lang="en-IN" sz="1000" dirty="0">
                          <a:effectLst/>
                        </a:rPr>
                      </a:br>
                      <a:r>
                        <a:rPr lang="en-IN" sz="1000" dirty="0">
                          <a:effectLst/>
                        </a:rPr>
                        <a:t>Goal can be changed later</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Goal Setting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US8</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see my daily macro breakdown so that I know if my meals are balanced.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Dashboard shows grams &amp; percentages for macros </a:t>
                      </a:r>
                      <a:br>
                        <a:rPr lang="en-IN" sz="1000">
                          <a:effectLst/>
                        </a:rPr>
                      </a:br>
                      <a:r>
                        <a:rPr lang="en-IN" sz="1000">
                          <a:effectLst/>
                        </a:rPr>
                        <a:t>Updates after each meal log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Dashboard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US9</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edit or delete past meal entries so that I can fix mistakes.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Past meals listed </a:t>
                      </a:r>
                      <a:br>
                        <a:rPr lang="en-IN" sz="1000">
                          <a:effectLst/>
                        </a:rPr>
                      </a:br>
                      <a:r>
                        <a:rPr lang="en-IN" sz="1000">
                          <a:effectLst/>
                        </a:rPr>
                        <a:t>Edit or delete works </a:t>
                      </a:r>
                      <a:br>
                        <a:rPr lang="en-IN" sz="1000">
                          <a:effectLst/>
                        </a:rPr>
                      </a:br>
                      <a:r>
                        <a:rPr lang="en-IN" sz="1000">
                          <a:effectLst/>
                        </a:rPr>
                        <a:t>Dashboard recalculates after change</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Meal Log Management</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US10</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As a user, I want to view my full meal history so that I can review my past eating habits.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All past meals listed by date </a:t>
                      </a:r>
                      <a:br>
                        <a:rPr lang="en-IN" sz="1000">
                          <a:effectLst/>
                        </a:rPr>
                      </a:br>
                      <a:r>
                        <a:rPr lang="en-IN" sz="1000">
                          <a:effectLst/>
                        </a:rPr>
                        <a:t>Clicking shows full details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 History</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727558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8F37-3FCA-7229-9717-BF471A7B41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45169-C588-3845-1344-1ECEF0F79198}"/>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Sprint 2 Planning</a:t>
            </a:r>
          </a:p>
        </p:txBody>
      </p:sp>
      <p:graphicFrame>
        <p:nvGraphicFramePr>
          <p:cNvPr id="4" name="Table 3">
            <a:extLst>
              <a:ext uri="{FF2B5EF4-FFF2-40B4-BE49-F238E27FC236}">
                <a16:creationId xmlns:a16="http://schemas.microsoft.com/office/drawing/2014/main" id="{EF771166-F3C2-F358-BD9C-820BBAEAF828}"/>
              </a:ext>
            </a:extLst>
          </p:cNvPr>
          <p:cNvGraphicFramePr>
            <a:graphicFrameLocks noGrp="1"/>
          </p:cNvGraphicFramePr>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a:effectLst/>
                        </a:rPr>
                        <a:t>TS6</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barcode scanning backend and food database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Food database includes packaged foods </a:t>
                      </a:r>
                      <a:br>
                        <a:rPr lang="en-IN" sz="1000">
                          <a:effectLst/>
                        </a:rPr>
                      </a:br>
                      <a:r>
                        <a:rPr lang="en-IN" sz="1000">
                          <a:effectLst/>
                        </a:rPr>
                        <a:t>Barcode scanning works on mobile </a:t>
                      </a:r>
                      <a:br>
                        <a:rPr lang="en-IN" sz="1000">
                          <a:effectLst/>
                        </a:rPr>
                      </a:br>
                      <a:r>
                        <a:rPr lang="en-IN" sz="1000">
                          <a:effectLst/>
                        </a:rPr>
                        <a:t>Adds directly to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Barcode Scanner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TS7</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 up goal setting feature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Goal stored in user profile </a:t>
                      </a:r>
                      <a:br>
                        <a:rPr lang="en-IN" sz="1000">
                          <a:effectLst/>
                        </a:rPr>
                      </a:br>
                      <a:r>
                        <a:rPr lang="en-IN" sz="1000">
                          <a:effectLst/>
                        </a:rPr>
                        <a:t>Goal adjusts calorie target in 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Goal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TS8</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Add macro breakdown logic to 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Dashboard calculates macros from meals </a:t>
                      </a:r>
                      <a:br>
                        <a:rPr lang="en-IN" sz="1000">
                          <a:effectLst/>
                        </a:rPr>
                      </a:br>
                      <a:r>
                        <a:rPr lang="en-IN" sz="1000">
                          <a:effectLst/>
                        </a:rPr>
                        <a:t>Updates automatically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Dashboard Logic</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TS9</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meal history with edit/delete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Meal logs stored by date </a:t>
                      </a:r>
                      <a:br>
                        <a:rPr lang="en-IN" sz="1000">
                          <a:effectLst/>
                        </a:rPr>
                      </a:br>
                      <a:r>
                        <a:rPr lang="en-IN" sz="1000">
                          <a:effectLst/>
                        </a:rPr>
                        <a:t>Edit and delete APIs work </a:t>
                      </a:r>
                      <a:br>
                        <a:rPr lang="en-IN" sz="1000">
                          <a:effectLst/>
                        </a:rPr>
                      </a:br>
                      <a:r>
                        <a:rPr lang="en-IN" sz="1000">
                          <a:effectLst/>
                        </a:rPr>
                        <a:t>Dashboard updates after changes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Meal Log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TS10</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full meal history page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Meals listed by date </a:t>
                      </a:r>
                      <a:br>
                        <a:rPr lang="en-IN" sz="1000">
                          <a:effectLst/>
                        </a:rPr>
                      </a:br>
                      <a:r>
                        <a:rPr lang="en-IN" sz="1000">
                          <a:effectLst/>
                        </a:rPr>
                        <a:t>Clicking opens meal details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 History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377765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0EEABF2-025C-F10B-1941-63C5D2E6B031}"/>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Application Screenshots</a:t>
            </a:r>
          </a:p>
        </p:txBody>
      </p:sp>
      <p:grpSp>
        <p:nvGrpSpPr>
          <p:cNvPr id="3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screenshot of a phone&#10;&#10;AI-generated content may be incorrect.">
            <a:extLst>
              <a:ext uri="{FF2B5EF4-FFF2-40B4-BE49-F238E27FC236}">
                <a16:creationId xmlns:a16="http://schemas.microsoft.com/office/drawing/2014/main" id="{1EF501F2-1BF5-ED55-25BE-B5AE73DA78AB}"/>
              </a:ext>
            </a:extLst>
          </p:cNvPr>
          <p:cNvPicPr>
            <a:picLocks noChangeAspect="1"/>
          </p:cNvPicPr>
          <p:nvPr/>
        </p:nvPicPr>
        <p:blipFill>
          <a:blip r:embed="rId2"/>
          <a:stretch>
            <a:fillRect/>
          </a:stretch>
        </p:blipFill>
        <p:spPr>
          <a:xfrm>
            <a:off x="7490282" y="589788"/>
            <a:ext cx="2626269" cy="5678424"/>
          </a:xfrm>
          <a:prstGeom prst="rect">
            <a:avLst/>
          </a:prstGeom>
        </p:spPr>
      </p:pic>
      <p:sp>
        <p:nvSpPr>
          <p:cNvPr id="42" name="Freeform: Shape 41">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 name="Group 43">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5" name="Freeform: Shape 44">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09792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EB20C85-2DF1-9904-496A-65F304DD7B46}"/>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D794C9B-B263-1C4B-183C-6DB33AD3B8CA}"/>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Application Screenshots</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ineapple on a counter&#10;&#10;AI-generated content may be incorrect.">
            <a:extLst>
              <a:ext uri="{FF2B5EF4-FFF2-40B4-BE49-F238E27FC236}">
                <a16:creationId xmlns:a16="http://schemas.microsoft.com/office/drawing/2014/main" id="{118D6CAA-29A4-6B5C-36B5-71B9938C5D1D}"/>
              </a:ext>
            </a:extLst>
          </p:cNvPr>
          <p:cNvPicPr>
            <a:picLocks noChangeAspect="1"/>
          </p:cNvPicPr>
          <p:nvPr/>
        </p:nvPicPr>
        <p:blipFill>
          <a:blip r:embed="rId2"/>
          <a:stretch>
            <a:fillRect/>
          </a:stretch>
        </p:blipFill>
        <p:spPr>
          <a:xfrm>
            <a:off x="7490282" y="589788"/>
            <a:ext cx="2626269" cy="5678424"/>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48646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70B1C-E710-D9E3-A057-AC297FDFB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C4F41-FE55-B089-1EB2-A557F5FB7E86}"/>
              </a:ext>
            </a:extLst>
          </p:cNvPr>
          <p:cNvSpPr>
            <a:spLocks noGrp="1"/>
          </p:cNvSpPr>
          <p:nvPr>
            <p:ph type="title"/>
          </p:nvPr>
        </p:nvSpPr>
        <p:spPr/>
        <p:txBody>
          <a:bodyPr/>
          <a:lstStyle/>
          <a:p>
            <a:r>
              <a:rPr lang="en-IN" b="1" dirty="0"/>
              <a:t>Team Member Roles and Responsibilities</a:t>
            </a:r>
            <a:endParaRPr lang="en-US" dirty="0"/>
          </a:p>
        </p:txBody>
      </p:sp>
      <p:sp>
        <p:nvSpPr>
          <p:cNvPr id="4" name="TextBox 3">
            <a:extLst>
              <a:ext uri="{FF2B5EF4-FFF2-40B4-BE49-F238E27FC236}">
                <a16:creationId xmlns:a16="http://schemas.microsoft.com/office/drawing/2014/main" id="{A3C0376C-F481-E956-051C-FB113E606842}"/>
              </a:ext>
            </a:extLst>
          </p:cNvPr>
          <p:cNvSpPr txBox="1"/>
          <p:nvPr/>
        </p:nvSpPr>
        <p:spPr>
          <a:xfrm>
            <a:off x="635726" y="4868091"/>
            <a:ext cx="3265714" cy="646331"/>
          </a:xfrm>
          <a:prstGeom prst="rect">
            <a:avLst/>
          </a:prstGeom>
          <a:noFill/>
        </p:spPr>
        <p:txBody>
          <a:bodyPr wrap="square" rtlCol="0">
            <a:spAutoFit/>
          </a:bodyPr>
          <a:lstStyle/>
          <a:p>
            <a:r>
              <a:rPr lang="en-IN" b="1" dirty="0"/>
              <a:t>Sai Bhargav Ram </a:t>
            </a:r>
            <a:r>
              <a:rPr lang="en-IN" b="1" dirty="0" err="1"/>
              <a:t>Koduru</a:t>
            </a:r>
            <a:r>
              <a:rPr lang="en-IN" dirty="0"/>
              <a:t> – Backend Developer</a:t>
            </a:r>
            <a:endParaRPr lang="en-US" dirty="0"/>
          </a:p>
        </p:txBody>
      </p:sp>
      <p:sp>
        <p:nvSpPr>
          <p:cNvPr id="5" name="TextBox 4">
            <a:extLst>
              <a:ext uri="{FF2B5EF4-FFF2-40B4-BE49-F238E27FC236}">
                <a16:creationId xmlns:a16="http://schemas.microsoft.com/office/drawing/2014/main" id="{C782980C-F838-DBA2-C67D-1AEC847D8240}"/>
              </a:ext>
            </a:extLst>
          </p:cNvPr>
          <p:cNvSpPr txBox="1"/>
          <p:nvPr/>
        </p:nvSpPr>
        <p:spPr>
          <a:xfrm>
            <a:off x="4297680" y="4868090"/>
            <a:ext cx="3265714" cy="923330"/>
          </a:xfrm>
          <a:prstGeom prst="rect">
            <a:avLst/>
          </a:prstGeom>
          <a:noFill/>
        </p:spPr>
        <p:txBody>
          <a:bodyPr wrap="square" rtlCol="0">
            <a:spAutoFit/>
          </a:bodyPr>
          <a:lstStyle/>
          <a:p>
            <a:r>
              <a:rPr lang="en-IN" b="1" dirty="0"/>
              <a:t>Saikumar Gone</a:t>
            </a:r>
            <a:r>
              <a:rPr lang="en-IN" dirty="0"/>
              <a:t> – Machine Learning Engineer- Scrum Master </a:t>
            </a:r>
            <a:endParaRPr lang="en-US" dirty="0"/>
          </a:p>
        </p:txBody>
      </p:sp>
      <p:sp>
        <p:nvSpPr>
          <p:cNvPr id="6" name="TextBox 5">
            <a:extLst>
              <a:ext uri="{FF2B5EF4-FFF2-40B4-BE49-F238E27FC236}">
                <a16:creationId xmlns:a16="http://schemas.microsoft.com/office/drawing/2014/main" id="{12B22B2C-DCD0-4E27-27AB-8F714B330345}"/>
              </a:ext>
            </a:extLst>
          </p:cNvPr>
          <p:cNvSpPr txBox="1"/>
          <p:nvPr/>
        </p:nvSpPr>
        <p:spPr>
          <a:xfrm>
            <a:off x="8107680" y="4868090"/>
            <a:ext cx="3265714" cy="646331"/>
          </a:xfrm>
          <a:prstGeom prst="rect">
            <a:avLst/>
          </a:prstGeom>
          <a:noFill/>
        </p:spPr>
        <p:txBody>
          <a:bodyPr wrap="square" rtlCol="0">
            <a:spAutoFit/>
          </a:bodyPr>
          <a:lstStyle/>
          <a:p>
            <a:r>
              <a:rPr lang="en-IN" b="1" dirty="0" err="1"/>
              <a:t>Kariveda</a:t>
            </a:r>
            <a:r>
              <a:rPr lang="en-IN" b="1" dirty="0"/>
              <a:t> </a:t>
            </a:r>
            <a:r>
              <a:rPr lang="en-IN" b="1" dirty="0" err="1"/>
              <a:t>Vikranth</a:t>
            </a:r>
            <a:r>
              <a:rPr lang="en-IN" b="1" dirty="0"/>
              <a:t> Reddy</a:t>
            </a:r>
            <a:r>
              <a:rPr lang="en-IN" dirty="0"/>
              <a:t> – Machine Learning Engineer</a:t>
            </a:r>
          </a:p>
        </p:txBody>
      </p:sp>
      <p:pic>
        <p:nvPicPr>
          <p:cNvPr id="10" name="Picture 9" descr="A person in a denim shirt&#10;&#10;AI-generated content may be incorrect.">
            <a:extLst>
              <a:ext uri="{FF2B5EF4-FFF2-40B4-BE49-F238E27FC236}">
                <a16:creationId xmlns:a16="http://schemas.microsoft.com/office/drawing/2014/main" id="{A9AE765E-FEDC-1466-3709-EE7E29BDDB92}"/>
              </a:ext>
            </a:extLst>
          </p:cNvPr>
          <p:cNvPicPr>
            <a:picLocks noChangeAspect="1"/>
          </p:cNvPicPr>
          <p:nvPr/>
        </p:nvPicPr>
        <p:blipFill>
          <a:blip r:embed="rId2"/>
          <a:stretch>
            <a:fillRect/>
          </a:stretch>
        </p:blipFill>
        <p:spPr>
          <a:xfrm>
            <a:off x="833754" y="2803358"/>
            <a:ext cx="2166473" cy="1942011"/>
          </a:xfrm>
          <a:prstGeom prst="rect">
            <a:avLst/>
          </a:prstGeom>
        </p:spPr>
      </p:pic>
      <p:pic>
        <p:nvPicPr>
          <p:cNvPr id="12" name="Picture 11" descr="A person standing in front of a fountain&#10;&#10;AI-generated content may be incorrect.">
            <a:extLst>
              <a:ext uri="{FF2B5EF4-FFF2-40B4-BE49-F238E27FC236}">
                <a16:creationId xmlns:a16="http://schemas.microsoft.com/office/drawing/2014/main" id="{B174F3F3-133B-C1DC-564B-AA0B70D043AB}"/>
              </a:ext>
            </a:extLst>
          </p:cNvPr>
          <p:cNvPicPr>
            <a:picLocks noChangeAspect="1"/>
          </p:cNvPicPr>
          <p:nvPr/>
        </p:nvPicPr>
        <p:blipFill>
          <a:blip r:embed="rId3"/>
          <a:stretch>
            <a:fillRect/>
          </a:stretch>
        </p:blipFill>
        <p:spPr>
          <a:xfrm>
            <a:off x="4669716" y="2803358"/>
            <a:ext cx="2166473" cy="1968739"/>
          </a:xfrm>
          <a:prstGeom prst="rect">
            <a:avLst/>
          </a:prstGeom>
        </p:spPr>
      </p:pic>
      <p:pic>
        <p:nvPicPr>
          <p:cNvPr id="14" name="Picture 13" descr="A person standing in front of a wall&#10;&#10;AI-generated content may be incorrect.">
            <a:extLst>
              <a:ext uri="{FF2B5EF4-FFF2-40B4-BE49-F238E27FC236}">
                <a16:creationId xmlns:a16="http://schemas.microsoft.com/office/drawing/2014/main" id="{ADCAF63D-60A1-75F9-5CB0-4ACC0847FF40}"/>
              </a:ext>
            </a:extLst>
          </p:cNvPr>
          <p:cNvPicPr>
            <a:picLocks noChangeAspect="1"/>
          </p:cNvPicPr>
          <p:nvPr/>
        </p:nvPicPr>
        <p:blipFill>
          <a:blip r:embed="rId4"/>
          <a:stretch>
            <a:fillRect/>
          </a:stretch>
        </p:blipFill>
        <p:spPr>
          <a:xfrm>
            <a:off x="8444718" y="2803358"/>
            <a:ext cx="2395424" cy="1968739"/>
          </a:xfrm>
          <a:prstGeom prst="rect">
            <a:avLst/>
          </a:prstGeom>
        </p:spPr>
      </p:pic>
    </p:spTree>
    <p:extLst>
      <p:ext uri="{BB962C8B-B14F-4D97-AF65-F5344CB8AC3E}">
        <p14:creationId xmlns:p14="http://schemas.microsoft.com/office/powerpoint/2010/main" val="1007397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254DEF4-2D29-3ACA-3EC9-41415CF5F1B3}"/>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885665A-0496-73B4-6475-AE5DEF3A4C16}"/>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Application Screenshots</a:t>
            </a:r>
          </a:p>
        </p:txBody>
      </p:sp>
      <p:grpSp>
        <p:nvGrpSpPr>
          <p:cNvPr id="3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screenshot of a phone&#10;&#10;AI-generated content may be incorrect.">
            <a:extLst>
              <a:ext uri="{FF2B5EF4-FFF2-40B4-BE49-F238E27FC236}">
                <a16:creationId xmlns:a16="http://schemas.microsoft.com/office/drawing/2014/main" id="{98C8102B-9DC3-0B60-A9B6-2D70F3E34BEB}"/>
              </a:ext>
            </a:extLst>
          </p:cNvPr>
          <p:cNvPicPr>
            <a:picLocks noChangeAspect="1"/>
          </p:cNvPicPr>
          <p:nvPr/>
        </p:nvPicPr>
        <p:blipFill>
          <a:blip r:embed="rId2"/>
          <a:stretch>
            <a:fillRect/>
          </a:stretch>
        </p:blipFill>
        <p:spPr>
          <a:xfrm>
            <a:off x="7490282" y="589788"/>
            <a:ext cx="2626269" cy="5678424"/>
          </a:xfrm>
          <a:prstGeom prst="rect">
            <a:avLst/>
          </a:prstGeom>
        </p:spPr>
      </p:pic>
      <p:sp>
        <p:nvSpPr>
          <p:cNvPr id="42" name="Freeform: Shape 41">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 name="Group 43">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5" name="Freeform: Shape 44">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38700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504A-FAD0-8C05-039C-B23733FB4A15}"/>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93EFCA87-5C5E-0164-F74C-D0FE604A42BF}"/>
              </a:ext>
            </a:extLst>
          </p:cNvPr>
          <p:cNvSpPr>
            <a:spLocks noGrp="1"/>
          </p:cNvSpPr>
          <p:nvPr>
            <p:ph idx="1"/>
          </p:nvPr>
        </p:nvSpPr>
        <p:spPr/>
        <p:txBody>
          <a:bodyPr/>
          <a:lstStyle/>
          <a:p>
            <a:r>
              <a:rPr lang="en-IN" dirty="0"/>
              <a:t># Get all foods </a:t>
            </a:r>
          </a:p>
          <a:p>
            <a:r>
              <a:rPr lang="en-IN" dirty="0"/>
              <a:t>$ curl http://localhost:3000/</a:t>
            </a:r>
            <a:r>
              <a:rPr lang="en-IN" dirty="0" err="1"/>
              <a:t>api</a:t>
            </a:r>
            <a:r>
              <a:rPr lang="en-IN" dirty="0"/>
              <a:t>/foods </a:t>
            </a:r>
          </a:p>
          <a:p>
            <a:r>
              <a:rPr lang="en-IN" dirty="0"/>
              <a:t>{ "success": true, "data": [ "apple", "banana", "orange", "strawberry", "blueberry", "watermelon", "grape", "pineapple", "mango", "avocado", "carrot", "broccoli", "spinach", "potato", "tomato", "chicken breast", "salmon", "rice", "bread", "egg" ] }</a:t>
            </a:r>
            <a:endParaRPr lang="en-US" dirty="0"/>
          </a:p>
        </p:txBody>
      </p:sp>
    </p:spTree>
    <p:extLst>
      <p:ext uri="{BB962C8B-B14F-4D97-AF65-F5344CB8AC3E}">
        <p14:creationId xmlns:p14="http://schemas.microsoft.com/office/powerpoint/2010/main" val="2779240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6F63-032E-BCB9-8FC7-CD8C783BEF58}"/>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D502384E-1C16-92EC-6C29-763E5FF35559}"/>
              </a:ext>
            </a:extLst>
          </p:cNvPr>
          <p:cNvSpPr>
            <a:spLocks noGrp="1"/>
          </p:cNvSpPr>
          <p:nvPr>
            <p:ph idx="1"/>
          </p:nvPr>
        </p:nvSpPr>
        <p:spPr/>
        <p:txBody>
          <a:bodyPr/>
          <a:lstStyle/>
          <a:p>
            <a:r>
              <a:rPr lang="en-IN"/>
              <a:t># Get a specific food (apple) </a:t>
            </a:r>
          </a:p>
          <a:p>
            <a:r>
              <a:rPr lang="en-IN" dirty="0"/>
              <a:t>$ curl </a:t>
            </a:r>
            <a:r>
              <a:rPr lang="en-IN" dirty="0">
                <a:hlinkClick r:id="rId2"/>
              </a:rPr>
              <a:t>http://localhost:3000/api/foods/apple</a:t>
            </a:r>
            <a:endParaRPr lang="en-IN" dirty="0"/>
          </a:p>
          <a:p>
            <a:r>
              <a:rPr lang="en-IN" dirty="0"/>
              <a:t> { "success": true, "data": { "food": "apple", "calories": 52, "unit": "per 100g" } }</a:t>
            </a:r>
            <a:endParaRPr lang="en-US" dirty="0"/>
          </a:p>
        </p:txBody>
      </p:sp>
    </p:spTree>
    <p:extLst>
      <p:ext uri="{BB962C8B-B14F-4D97-AF65-F5344CB8AC3E}">
        <p14:creationId xmlns:p14="http://schemas.microsoft.com/office/powerpoint/2010/main" val="1902214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9" name="Rectangle 2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DAFA01D-01A5-0479-044B-0E5E3E561049}"/>
              </a:ext>
            </a:extLst>
          </p:cNvPr>
          <p:cNvSpPr>
            <a:spLocks noGrp="1"/>
          </p:cNvSpPr>
          <p:nvPr>
            <p:ph type="title"/>
          </p:nvPr>
        </p:nvSpPr>
        <p:spPr>
          <a:xfrm>
            <a:off x="530352" y="1122363"/>
            <a:ext cx="10072922" cy="1978346"/>
          </a:xfrm>
        </p:spPr>
        <p:txBody>
          <a:bodyPr vert="horz" lIns="91440" tIns="45720" rIns="91440" bIns="45720" rtlCol="0" anchor="b">
            <a:normAutofit/>
          </a:bodyPr>
          <a:lstStyle/>
          <a:p>
            <a:r>
              <a:rPr lang="en-US" sz="4000"/>
              <a:t>Wikipage Link</a:t>
            </a:r>
          </a:p>
        </p:txBody>
      </p:sp>
      <p:sp>
        <p:nvSpPr>
          <p:cNvPr id="31" name="Freeform: Shape 30">
            <a:extLst>
              <a:ext uri="{FF2B5EF4-FFF2-40B4-BE49-F238E27FC236}">
                <a16:creationId xmlns:a16="http://schemas.microsoft.com/office/drawing/2014/main" id="{CBCE96F0-24EE-4BAB-8C00-893EC171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ED444C4E-6A11-4761-8A29-4B2A0578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BF47D306-4FD8-4CAD-82D2-FD4C900AD6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C0BEF343-715B-4B19-9862-2734A1FCD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5DEFB171-510F-4499-9CD0-BC5ACC405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92A2759B-0AF5-4E2E-82AA-813216C89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8366DE17-B6DB-4AF0-9B4C-75A8EFB36E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A09F465-4405-48C1-97F4-AA4773F954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A2C1BD7E-5FA9-494F-8D3D-6844C3A33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185BE1E-CAFB-4EFD-944A-39897624F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0E2FBC07-DAEE-3E9F-53BD-25D2CA98FB3D}"/>
              </a:ext>
            </a:extLst>
          </p:cNvPr>
          <p:cNvSpPr>
            <a:spLocks noGrp="1"/>
          </p:cNvSpPr>
          <p:nvPr>
            <p:ph idx="1"/>
          </p:nvPr>
        </p:nvSpPr>
        <p:spPr>
          <a:xfrm>
            <a:off x="530352" y="3509963"/>
            <a:ext cx="10072922" cy="1747837"/>
          </a:xfrm>
        </p:spPr>
        <p:txBody>
          <a:bodyPr vert="horz" lIns="91440" tIns="45720" rIns="91440" bIns="45720" rtlCol="0">
            <a:normAutofit/>
          </a:bodyPr>
          <a:lstStyle/>
          <a:p>
            <a:r>
              <a:rPr lang="en-US" dirty="0"/>
              <a:t>https://</a:t>
            </a:r>
            <a:r>
              <a:rPr lang="en-US" dirty="0" err="1"/>
              <a:t>github.com</a:t>
            </a:r>
            <a:r>
              <a:rPr lang="en-US" dirty="0"/>
              <a:t>/</a:t>
            </a:r>
            <a:r>
              <a:rPr lang="en-US" dirty="0" err="1"/>
              <a:t>htmw</a:t>
            </a:r>
            <a:r>
              <a:rPr lang="en-US" dirty="0"/>
              <a:t>/2025S-The-Innovators/wiki</a:t>
            </a:r>
          </a:p>
        </p:txBody>
      </p:sp>
    </p:spTree>
    <p:extLst>
      <p:ext uri="{BB962C8B-B14F-4D97-AF65-F5344CB8AC3E}">
        <p14:creationId xmlns:p14="http://schemas.microsoft.com/office/powerpoint/2010/main" val="2444721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8D8A-1424-B7F9-5A83-875F6DFD0E89}"/>
              </a:ext>
            </a:extLst>
          </p:cNvPr>
          <p:cNvSpPr>
            <a:spLocks noGrp="1"/>
          </p:cNvSpPr>
          <p:nvPr>
            <p:ph type="title"/>
          </p:nvPr>
        </p:nvSpPr>
        <p:spPr/>
        <p:txBody>
          <a:bodyPr/>
          <a:lstStyle/>
          <a:p>
            <a:r>
              <a:rPr lang="en-US" dirty="0"/>
              <a:t>Live Demo</a:t>
            </a:r>
          </a:p>
        </p:txBody>
      </p:sp>
      <p:sp>
        <p:nvSpPr>
          <p:cNvPr id="3" name="Content Placeholder 2">
            <a:extLst>
              <a:ext uri="{FF2B5EF4-FFF2-40B4-BE49-F238E27FC236}">
                <a16:creationId xmlns:a16="http://schemas.microsoft.com/office/drawing/2014/main" id="{A95387DD-7D01-DF12-380F-E4AE5B13303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409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C6DC-172E-E7CE-85CF-7544D6759D55}"/>
              </a:ext>
            </a:extLst>
          </p:cNvPr>
          <p:cNvSpPr>
            <a:spLocks noGrp="1"/>
          </p:cNvSpPr>
          <p:nvPr>
            <p:ph type="title"/>
          </p:nvPr>
        </p:nvSpPr>
        <p:spPr/>
        <p:txBody>
          <a:bodyPr/>
          <a:lstStyle/>
          <a:p>
            <a:r>
              <a:rPr lang="en-US" dirty="0"/>
              <a:t>Improvements</a:t>
            </a:r>
          </a:p>
        </p:txBody>
      </p:sp>
      <p:sp>
        <p:nvSpPr>
          <p:cNvPr id="3" name="Content Placeholder 2">
            <a:extLst>
              <a:ext uri="{FF2B5EF4-FFF2-40B4-BE49-F238E27FC236}">
                <a16:creationId xmlns:a16="http://schemas.microsoft.com/office/drawing/2014/main" id="{F41CD34D-0C17-692F-9074-77979B8B9313}"/>
              </a:ext>
            </a:extLst>
          </p:cNvPr>
          <p:cNvSpPr>
            <a:spLocks noGrp="1"/>
          </p:cNvSpPr>
          <p:nvPr>
            <p:ph idx="1"/>
          </p:nvPr>
        </p:nvSpPr>
        <p:spPr/>
        <p:txBody>
          <a:bodyPr/>
          <a:lstStyle/>
          <a:p>
            <a:pPr marL="342900" indent="-342900">
              <a:buFont typeface="Arial" panose="020B0604020202020204" pitchFamily="34" charset="0"/>
              <a:buChar char="•"/>
            </a:pPr>
            <a:r>
              <a:rPr lang="en-US" dirty="0"/>
              <a:t>Showing the working agreement by the team.</a:t>
            </a:r>
          </a:p>
        </p:txBody>
      </p:sp>
    </p:spTree>
    <p:extLst>
      <p:ext uri="{BB962C8B-B14F-4D97-AF65-F5344CB8AC3E}">
        <p14:creationId xmlns:p14="http://schemas.microsoft.com/office/powerpoint/2010/main" val="419267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 name="Freeform: Shape 1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3" name="Rectangle 3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DD8BFAE-4EC2-4D7B-5164-19DD7C01F1B4}"/>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b="1"/>
              <a:t>Project Description</a:t>
            </a:r>
            <a:endParaRPr lang="en-US" sz="4000"/>
          </a:p>
        </p:txBody>
      </p:sp>
      <p:grpSp>
        <p:nvGrpSpPr>
          <p:cNvPr id="35"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3" name="Freeform: Shape 42">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screenshot of a project&#10;&#10;AI-generated content may be incorrect.">
            <a:extLst>
              <a:ext uri="{FF2B5EF4-FFF2-40B4-BE49-F238E27FC236}">
                <a16:creationId xmlns:a16="http://schemas.microsoft.com/office/drawing/2014/main" id="{F9FEDBA7-67B3-ABCB-F22C-7A9718880F35}"/>
              </a:ext>
            </a:extLst>
          </p:cNvPr>
          <p:cNvPicPr>
            <a:picLocks noGrp="1" noChangeAspect="1"/>
          </p:cNvPicPr>
          <p:nvPr>
            <p:ph idx="1"/>
          </p:nvPr>
        </p:nvPicPr>
        <p:blipFill>
          <a:blip r:embed="rId2"/>
          <a:stretch>
            <a:fillRect/>
          </a:stretch>
        </p:blipFill>
        <p:spPr>
          <a:xfrm>
            <a:off x="5166289" y="589788"/>
            <a:ext cx="5593247" cy="5678424"/>
          </a:xfrm>
          <a:prstGeom prst="rect">
            <a:avLst/>
          </a:prstGeom>
        </p:spPr>
      </p:pic>
      <p:sp>
        <p:nvSpPr>
          <p:cNvPr id="45" name="Freeform: Shape 44">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7" name="Group 46">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8" name="Freeform: Shape 47">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Freeform: Shape 48">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6649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8CB003C-515C-E246-5B94-79F5525048B0}"/>
              </a:ext>
            </a:extLst>
          </p:cNvPr>
          <p:cNvSpPr>
            <a:spLocks noGrp="1"/>
          </p:cNvSpPr>
          <p:nvPr>
            <p:ph type="title"/>
          </p:nvPr>
        </p:nvSpPr>
        <p:spPr>
          <a:xfrm>
            <a:off x="525717" y="696952"/>
            <a:ext cx="10077196" cy="821794"/>
          </a:xfrm>
        </p:spPr>
        <p:txBody>
          <a:bodyPr>
            <a:normAutofit/>
          </a:bodyPr>
          <a:lstStyle/>
          <a:p>
            <a:r>
              <a:rPr lang="en-US" dirty="0"/>
              <a:t>Team Working Agreement</a:t>
            </a:r>
          </a:p>
        </p:txBody>
      </p:sp>
      <p:grpSp>
        <p:nvGrpSpPr>
          <p:cNvPr id="26"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27"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8"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9"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2"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4" name="Freeform: Shape 3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AAF8810D-1C38-A52E-B63A-53B599FF3B80}"/>
              </a:ext>
            </a:extLst>
          </p:cNvPr>
          <p:cNvGraphicFramePr>
            <a:graphicFrameLocks noGrp="1"/>
          </p:cNvGraphicFramePr>
          <p:nvPr>
            <p:ph idx="1"/>
            <p:extLst>
              <p:ext uri="{D42A27DB-BD31-4B8C-83A1-F6EECF244321}">
                <p14:modId xmlns:p14="http://schemas.microsoft.com/office/powerpoint/2010/main" val="3159322668"/>
              </p:ext>
            </p:extLst>
          </p:nvPr>
        </p:nvGraphicFramePr>
        <p:xfrm>
          <a:off x="525462" y="1575561"/>
          <a:ext cx="11004385" cy="4407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25AFF56-7C32-BFD1-06B2-AFB5C0474863}"/>
              </a:ext>
            </a:extLst>
          </p:cNvPr>
          <p:cNvSpPr txBox="1"/>
          <p:nvPr/>
        </p:nvSpPr>
        <p:spPr>
          <a:xfrm>
            <a:off x="9053763" y="5558126"/>
            <a:ext cx="3138237" cy="1292662"/>
          </a:xfrm>
          <a:prstGeom prst="rect">
            <a:avLst/>
          </a:prstGeom>
          <a:noFill/>
        </p:spPr>
        <p:txBody>
          <a:bodyPr wrap="square" rtlCol="0">
            <a:spAutoFit/>
          </a:bodyPr>
          <a:lstStyle/>
          <a:p>
            <a:r>
              <a:rPr lang="en-US" sz="1200" b="1" dirty="0"/>
              <a:t>Agreed by:</a:t>
            </a:r>
          </a:p>
          <a:p>
            <a:pPr marL="171450" indent="-171450">
              <a:buFont typeface="Arial" panose="020B0604020202020204" pitchFamily="34" charset="0"/>
              <a:buChar char="•"/>
            </a:pPr>
            <a:r>
              <a:rPr lang="en-IN" sz="1100" dirty="0" err="1"/>
              <a:t>Ranjitha</a:t>
            </a:r>
            <a:r>
              <a:rPr lang="en-IN" sz="1100" dirty="0"/>
              <a:t> </a:t>
            </a:r>
            <a:r>
              <a:rPr lang="en-IN" sz="1100" dirty="0" err="1"/>
              <a:t>Durgasi</a:t>
            </a:r>
            <a:endParaRPr lang="en-IN" sz="1100" dirty="0"/>
          </a:p>
          <a:p>
            <a:pPr marL="171450" indent="-171450">
              <a:buFont typeface="Arial" panose="020B0604020202020204" pitchFamily="34" charset="0"/>
              <a:buChar char="•"/>
            </a:pPr>
            <a:r>
              <a:rPr lang="en-IN" sz="1100" dirty="0" err="1"/>
              <a:t>Nikhitha</a:t>
            </a:r>
            <a:r>
              <a:rPr lang="en-IN" sz="1100" dirty="0"/>
              <a:t> Reddy </a:t>
            </a:r>
            <a:r>
              <a:rPr lang="en-IN" sz="1100" dirty="0" err="1"/>
              <a:t>Nallanagula</a:t>
            </a:r>
            <a:endParaRPr lang="en-IN" sz="1100" dirty="0"/>
          </a:p>
          <a:p>
            <a:pPr marL="171450" indent="-171450">
              <a:buFont typeface="Arial" panose="020B0604020202020204" pitchFamily="34" charset="0"/>
              <a:buChar char="•"/>
            </a:pPr>
            <a:r>
              <a:rPr lang="en-IN" sz="1100" dirty="0"/>
              <a:t>Harshitha </a:t>
            </a:r>
            <a:r>
              <a:rPr lang="en-IN" sz="1100" dirty="0" err="1"/>
              <a:t>Korapati</a:t>
            </a:r>
            <a:r>
              <a:rPr lang="en-IN" sz="1100" dirty="0"/>
              <a:t> Murali</a:t>
            </a:r>
          </a:p>
          <a:p>
            <a:pPr marL="171450" indent="-171450">
              <a:buFont typeface="Arial" panose="020B0604020202020204" pitchFamily="34" charset="0"/>
              <a:buChar char="•"/>
            </a:pPr>
            <a:r>
              <a:rPr lang="en-IN" sz="1100" dirty="0"/>
              <a:t>Sai Bhargav Ram </a:t>
            </a:r>
            <a:r>
              <a:rPr lang="en-IN" sz="1100" dirty="0" err="1"/>
              <a:t>Koduru</a:t>
            </a:r>
            <a:endParaRPr lang="en-IN" sz="1100" dirty="0"/>
          </a:p>
          <a:p>
            <a:pPr marL="171450" indent="-171450">
              <a:buFont typeface="Arial" panose="020B0604020202020204" pitchFamily="34" charset="0"/>
              <a:buChar char="•"/>
            </a:pPr>
            <a:r>
              <a:rPr lang="en-IN" sz="1100" dirty="0" err="1"/>
              <a:t>Saikumar</a:t>
            </a:r>
            <a:r>
              <a:rPr lang="en-IN" sz="1100" dirty="0"/>
              <a:t> Gone</a:t>
            </a:r>
          </a:p>
          <a:p>
            <a:pPr marL="171450" indent="-171450">
              <a:buFont typeface="Arial" panose="020B0604020202020204" pitchFamily="34" charset="0"/>
              <a:buChar char="•"/>
            </a:pPr>
            <a:r>
              <a:rPr lang="en-IN" sz="1100" dirty="0" err="1"/>
              <a:t>Kariveda</a:t>
            </a:r>
            <a:r>
              <a:rPr lang="en-IN" sz="1100" dirty="0"/>
              <a:t> </a:t>
            </a:r>
            <a:r>
              <a:rPr lang="en-IN" sz="1100" dirty="0" err="1"/>
              <a:t>Vikranth</a:t>
            </a:r>
            <a:r>
              <a:rPr lang="en-IN" sz="1100" dirty="0"/>
              <a:t> Reddy</a:t>
            </a:r>
            <a:endParaRPr lang="en-US" sz="1100" dirty="0"/>
          </a:p>
        </p:txBody>
      </p:sp>
    </p:spTree>
    <p:extLst>
      <p:ext uri="{BB962C8B-B14F-4D97-AF65-F5344CB8AC3E}">
        <p14:creationId xmlns:p14="http://schemas.microsoft.com/office/powerpoint/2010/main" val="470645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12E0E9B-476F-3586-24B8-E77BEF960E8D}"/>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1033" name="Freeform: Shape 103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03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3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3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3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4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4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91D084E4-1779-3A9F-1FE6-A952D077E06B}"/>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a:t>Emma Johnson (Fitness Freak)</a:t>
            </a:r>
          </a:p>
          <a:p>
            <a:pPr>
              <a:lnSpc>
                <a:spcPct val="100000"/>
              </a:lnSpc>
              <a:buFont typeface="Arial" panose="020B0604020202020204" pitchFamily="34" charset="0"/>
              <a:buChar char="•"/>
            </a:pPr>
            <a:r>
              <a:rPr lang="en-IN" sz="1400" b="1" dirty="0"/>
              <a:t>Age:</a:t>
            </a:r>
            <a:r>
              <a:rPr lang="en-IN" sz="1400" dirty="0"/>
              <a:t> 28</a:t>
            </a:r>
          </a:p>
          <a:p>
            <a:pPr>
              <a:lnSpc>
                <a:spcPct val="100000"/>
              </a:lnSpc>
              <a:buFont typeface="Arial" panose="020B0604020202020204" pitchFamily="34" charset="0"/>
              <a:buChar char="•"/>
            </a:pPr>
            <a:r>
              <a:rPr lang="en-IN" sz="1400" b="1" dirty="0"/>
              <a:t>Occupation:</a:t>
            </a:r>
            <a:r>
              <a:rPr lang="en-IN" sz="1400" dirty="0"/>
              <a:t> Marketing Specialist</a:t>
            </a:r>
          </a:p>
          <a:p>
            <a:pPr>
              <a:lnSpc>
                <a:spcPct val="100000"/>
              </a:lnSpc>
              <a:buFont typeface="Arial" panose="020B0604020202020204" pitchFamily="34" charset="0"/>
              <a:buChar char="•"/>
            </a:pPr>
            <a:r>
              <a:rPr lang="en-IN" sz="1400" b="1" dirty="0"/>
              <a:t>Goals:</a:t>
            </a:r>
            <a:r>
              <a:rPr lang="en-IN" sz="1400" dirty="0"/>
              <a:t> To build muscle and maintain a healthy diet.</a:t>
            </a:r>
          </a:p>
          <a:p>
            <a:pPr>
              <a:lnSpc>
                <a:spcPct val="100000"/>
              </a:lnSpc>
              <a:buFont typeface="Arial" panose="020B0604020202020204" pitchFamily="34" charset="0"/>
              <a:buChar char="•"/>
            </a:pPr>
            <a:r>
              <a:rPr lang="en-IN" sz="1400" b="1" dirty="0"/>
              <a:t>Challenges:</a:t>
            </a:r>
            <a:r>
              <a:rPr lang="en-IN" sz="1400" dirty="0"/>
              <a:t> Finds it time-consuming to manually log every meal and calculate macros (proteins, carbs, fats).</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Emily can take photos of her meals to instantly track nutrients, saving time and keeping her fitness plan on track.</a:t>
            </a:r>
          </a:p>
          <a:p>
            <a:pPr>
              <a:lnSpc>
                <a:spcPct val="100000"/>
              </a:lnSpc>
            </a:pPr>
            <a:endParaRPr lang="en-US" sz="1400" dirty="0"/>
          </a:p>
        </p:txBody>
      </p:sp>
      <p:pic>
        <p:nvPicPr>
          <p:cNvPr id="1026" name="Picture 2" descr="Emily Johnson - College of Engineering">
            <a:extLst>
              <a:ext uri="{FF2B5EF4-FFF2-40B4-BE49-F238E27FC236}">
                <a16:creationId xmlns:a16="http://schemas.microsoft.com/office/drawing/2014/main" id="{390AD403-665B-D9DC-1F32-4B5C491C4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38"/>
          <a:stretch/>
        </p:blipFill>
        <p:spPr bwMode="auto">
          <a:xfrm>
            <a:off x="6002404" y="564012"/>
            <a:ext cx="5606888" cy="5677185"/>
          </a:xfrm>
          <a:prstGeom prst="rect">
            <a:avLst/>
          </a:prstGeom>
          <a:noFill/>
          <a:extLst>
            <a:ext uri="{909E8E84-426E-40DD-AFC4-6F175D3DCCD1}">
              <a14:hiddenFill xmlns:a14="http://schemas.microsoft.com/office/drawing/2010/main">
                <a:solidFill>
                  <a:srgbClr val="FFFFFF"/>
                </a:solidFill>
              </a14:hiddenFill>
            </a:ext>
          </a:extLst>
        </p:spPr>
      </p:pic>
      <p:sp>
        <p:nvSpPr>
          <p:cNvPr id="1043" name="Freeform: Shape 104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45" name="Group 104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46" name="Freeform: Shape 104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7" name="Freeform: Shape 104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8" name="Freeform: Shape 104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9"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50"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25346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6E0EC20-6629-B31D-8A0D-8C8BBB293D5A}"/>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2057" name="Freeform: Shape 205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59"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2060"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61"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062"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63"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64"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6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B9499E14-0919-3F23-D785-2EDC00B90BCF}"/>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a:t>John Cook (Busy Professional)</a:t>
            </a:r>
          </a:p>
          <a:p>
            <a:pPr>
              <a:lnSpc>
                <a:spcPct val="100000"/>
              </a:lnSpc>
              <a:buFont typeface="Arial" panose="020B0604020202020204" pitchFamily="34" charset="0"/>
              <a:buChar char="•"/>
            </a:pPr>
            <a:r>
              <a:rPr lang="en-IN" sz="1400" b="1" dirty="0"/>
              <a:t>Age:</a:t>
            </a:r>
            <a:r>
              <a:rPr lang="en-IN" sz="1400" dirty="0"/>
              <a:t> 35</a:t>
            </a:r>
          </a:p>
          <a:p>
            <a:pPr>
              <a:lnSpc>
                <a:spcPct val="100000"/>
              </a:lnSpc>
              <a:buFont typeface="Arial" panose="020B0604020202020204" pitchFamily="34" charset="0"/>
              <a:buChar char="•"/>
            </a:pPr>
            <a:r>
              <a:rPr lang="en-IN" sz="1400" b="1" dirty="0"/>
              <a:t>Occupation:</a:t>
            </a:r>
            <a:r>
              <a:rPr lang="en-IN" sz="1400" dirty="0"/>
              <a:t> Software Engineer</a:t>
            </a:r>
          </a:p>
          <a:p>
            <a:pPr>
              <a:lnSpc>
                <a:spcPct val="100000"/>
              </a:lnSpc>
              <a:buFont typeface="Arial" panose="020B0604020202020204" pitchFamily="34" charset="0"/>
              <a:buChar char="•"/>
            </a:pPr>
            <a:r>
              <a:rPr lang="en-IN" sz="1400" b="1" dirty="0"/>
              <a:t>Goals:</a:t>
            </a:r>
            <a:r>
              <a:rPr lang="en-IN" sz="1400" dirty="0"/>
              <a:t> To lose weight and adopt healthier eating habits.</a:t>
            </a:r>
          </a:p>
          <a:p>
            <a:pPr>
              <a:lnSpc>
                <a:spcPct val="100000"/>
              </a:lnSpc>
              <a:buFont typeface="Arial" panose="020B0604020202020204" pitchFamily="34" charset="0"/>
              <a:buChar char="•"/>
            </a:pPr>
            <a:r>
              <a:rPr lang="en-IN" sz="1400" b="1" dirty="0"/>
              <a:t>Challenges:</a:t>
            </a:r>
            <a:r>
              <a:rPr lang="en-IN" sz="1400" dirty="0"/>
              <a:t> Limited time to research or record calorie information due to his demanding work schedule.</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The app’s photo recognition and barcode scanner allow John to quickly track meals, making calorie management fit seamlessly into his day.</a:t>
            </a:r>
          </a:p>
          <a:p>
            <a:pPr>
              <a:lnSpc>
                <a:spcPct val="100000"/>
              </a:lnSpc>
            </a:pPr>
            <a:endParaRPr lang="en-US" sz="1400" dirty="0"/>
          </a:p>
        </p:txBody>
      </p:sp>
      <p:pic>
        <p:nvPicPr>
          <p:cNvPr id="2050" name="Picture 2" descr="30 Year Old Man Images – Browse 6,101 Stock Photos, Vectors, and Video |  Adobe Stock">
            <a:extLst>
              <a:ext uri="{FF2B5EF4-FFF2-40B4-BE49-F238E27FC236}">
                <a16:creationId xmlns:a16="http://schemas.microsoft.com/office/drawing/2014/main" id="{2680ECED-07A2-647F-167A-E14FEF0CF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913" r="23164" b="1"/>
          <a:stretch/>
        </p:blipFill>
        <p:spPr bwMode="auto">
          <a:xfrm>
            <a:off x="6002404" y="564012"/>
            <a:ext cx="5606888" cy="5677185"/>
          </a:xfrm>
          <a:prstGeom prst="rect">
            <a:avLst/>
          </a:prstGeom>
          <a:noFill/>
          <a:extLst>
            <a:ext uri="{909E8E84-426E-40DD-AFC4-6F175D3DCCD1}">
              <a14:hiddenFill xmlns:a14="http://schemas.microsoft.com/office/drawing/2010/main">
                <a:solidFill>
                  <a:srgbClr val="FFFFFF"/>
                </a:solidFill>
              </a14:hiddenFill>
            </a:ext>
          </a:extLst>
        </p:spPr>
      </p:pic>
      <p:sp>
        <p:nvSpPr>
          <p:cNvPr id="2067" name="Freeform: Shape 2066">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69" name="Group 2068">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070" name="Freeform: Shape 2069">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71" name="Freeform: Shape 2070">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72" name="Freeform: Shape 2071">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73"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074"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75"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93823725"/>
      </p:ext>
    </p:extLst>
  </p:cSld>
  <p:clrMapOvr>
    <a:masterClrMapping/>
  </p:clrMapOvr>
</p:sld>
</file>

<file path=ppt/theme/theme1.xml><?xml version="1.0" encoding="utf-8"?>
<a:theme xmlns:a="http://schemas.openxmlformats.org/drawingml/2006/main" name="RocaVTI">
  <a:themeElements>
    <a:clrScheme name="AnalogousFromRegularSeed_2SEEDS">
      <a:dk1>
        <a:srgbClr val="000000"/>
      </a:dk1>
      <a:lt1>
        <a:srgbClr val="FFFFFF"/>
      </a:lt1>
      <a:dk2>
        <a:srgbClr val="351E22"/>
      </a:dk2>
      <a:lt2>
        <a:srgbClr val="E8E2E3"/>
      </a:lt2>
      <a:accent1>
        <a:srgbClr val="3BB195"/>
      </a:accent1>
      <a:accent2>
        <a:srgbClr val="47B56D"/>
      </a:accent2>
      <a:accent3>
        <a:srgbClr val="4BACC0"/>
      </a:accent3>
      <a:accent4>
        <a:srgbClr val="B13B81"/>
      </a:accent4>
      <a:accent5>
        <a:srgbClr val="C34D61"/>
      </a:accent5>
      <a:accent6>
        <a:srgbClr val="B1583B"/>
      </a:accent6>
      <a:hlink>
        <a:srgbClr val="BF3F5E"/>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345</TotalTime>
  <Words>3056</Words>
  <Application>Microsoft Office PowerPoint</Application>
  <PresentationFormat>Widescreen</PresentationFormat>
  <Paragraphs>531</Paragraphs>
  <Slides>44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Aptos</vt:lpstr>
      <vt:lpstr>Arial</vt:lpstr>
      <vt:lpstr>Avenir Next LT Pro</vt:lpstr>
      <vt:lpstr>Avenir Next LT Pro Light</vt:lpstr>
      <vt:lpstr>Georgia Pro Semibold</vt:lpstr>
      <vt:lpstr>Lato</vt:lpstr>
      <vt:lpstr>RocaVTI</vt:lpstr>
      <vt:lpstr>CalorieMate</vt:lpstr>
      <vt:lpstr>Agenda</vt:lpstr>
      <vt:lpstr>Team Member Roles and Responsibilities</vt:lpstr>
      <vt:lpstr>Team Member Roles and Responsibilities</vt:lpstr>
      <vt:lpstr>Improvements</vt:lpstr>
      <vt:lpstr>Project Description</vt:lpstr>
      <vt:lpstr>Team Working Agreement</vt:lpstr>
      <vt:lpstr>Persona</vt:lpstr>
      <vt:lpstr>Persona</vt:lpstr>
      <vt:lpstr>Persona</vt:lpstr>
      <vt:lpstr>MVP</vt:lpstr>
      <vt:lpstr>Technologies</vt:lpstr>
      <vt:lpstr>Technologies</vt:lpstr>
      <vt:lpstr>Technologies</vt:lpstr>
      <vt:lpstr>Algorithm</vt:lpstr>
      <vt:lpstr>Architecture Diagram</vt:lpstr>
      <vt:lpstr>Context diagram</vt:lpstr>
      <vt:lpstr>ER Diagram</vt:lpstr>
      <vt:lpstr>Sequence Diagram</vt:lpstr>
      <vt:lpstr>State Diagram</vt:lpstr>
      <vt:lpstr>Class Diagram</vt:lpstr>
      <vt:lpstr>Product Backlog</vt:lpstr>
      <vt:lpstr>Product Backlog</vt:lpstr>
      <vt:lpstr>Product Backlog</vt:lpstr>
      <vt:lpstr>Product Backlog</vt:lpstr>
      <vt:lpstr>Product Backlog</vt:lpstr>
      <vt:lpstr>Product Backlog</vt:lpstr>
      <vt:lpstr>Sprint 1 Backlog</vt:lpstr>
      <vt:lpstr>Sprint 1 Backlog</vt:lpstr>
      <vt:lpstr>Test Cases</vt:lpstr>
      <vt:lpstr>Completed Stories Sprint 1</vt:lpstr>
      <vt:lpstr>Team Velocity</vt:lpstr>
      <vt:lpstr>Burndown Chart</vt:lpstr>
      <vt:lpstr>Completed/Committed Ratio</vt:lpstr>
      <vt:lpstr>Retrospective</vt:lpstr>
      <vt:lpstr>Sprint 2 Planning</vt:lpstr>
      <vt:lpstr>Sprint 2 Planning</vt:lpstr>
      <vt:lpstr>Application Screenshots</vt:lpstr>
      <vt:lpstr>Application Screenshots</vt:lpstr>
      <vt:lpstr>Application Screenshots</vt:lpstr>
      <vt:lpstr>API</vt:lpstr>
      <vt:lpstr>API</vt:lpstr>
      <vt:lpstr>Wikipage Link</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Rajanala, Ms. Malavika</dc:creator>
  <cp:lastModifiedBy>Sai Kumar</cp:lastModifiedBy>
  <cp:revision>19</cp:revision>
  <dcterms:created xsi:type="dcterms:W3CDTF">2025-02-10T06:56:32Z</dcterms:created>
  <dcterms:modified xsi:type="dcterms:W3CDTF">2025-03-11T02:12:52Z</dcterms:modified>
</cp:coreProperties>
</file>